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>
  <p:sldMasterIdLst>
    <p:sldMasterId id="2147483648" r:id="rId1"/>
  </p:sldMasterIdLst>
  <p:notesMasterIdLst>
    <p:notesMasterId r:id="rId4"/>
  </p:notesMasterIdLst>
  <p:handoutMasterIdLst>
    <p:handoutMasterId r:id="rId22"/>
  </p:handoutMasterIdLst>
  <p:sldIdLst>
    <p:sldId id="639" r:id="rId3"/>
    <p:sldId id="640" r:id="rId5"/>
    <p:sldId id="580" r:id="rId6"/>
    <p:sldId id="528" r:id="rId7"/>
    <p:sldId id="641" r:id="rId8"/>
    <p:sldId id="643" r:id="rId9"/>
    <p:sldId id="645" r:id="rId10"/>
    <p:sldId id="701" r:id="rId11"/>
    <p:sldId id="667" r:id="rId12"/>
    <p:sldId id="648" r:id="rId13"/>
    <p:sldId id="703" r:id="rId14"/>
    <p:sldId id="652" r:id="rId15"/>
    <p:sldId id="655" r:id="rId16"/>
    <p:sldId id="647" r:id="rId17"/>
    <p:sldId id="658" r:id="rId18"/>
    <p:sldId id="662" r:id="rId19"/>
    <p:sldId id="713" r:id="rId20"/>
    <p:sldId id="679" r:id="rId21"/>
  </p:sldIdLst>
  <p:sldSz cx="9145270" cy="5144770"/>
  <p:notesSz cx="6858000" cy="9144000"/>
  <p:custDataLst>
    <p:tags r:id="rId26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300"/>
    <a:srgbClr val="01AABB"/>
    <a:srgbClr val="663A77"/>
    <a:srgbClr val="00E0BB"/>
    <a:srgbClr val="01ACBE"/>
    <a:srgbClr val="E87071"/>
    <a:srgbClr val="F9A428"/>
    <a:srgbClr val="FCBB5C"/>
    <a:srgbClr val="FFCF89"/>
    <a:srgbClr val="F89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27" autoAdjust="0"/>
    <p:restoredTop sz="97747" autoAdjust="0"/>
  </p:normalViewPr>
  <p:slideViewPr>
    <p:cSldViewPr>
      <p:cViewPr varScale="1">
        <p:scale>
          <a:sx n="145" d="100"/>
          <a:sy n="145" d="100"/>
        </p:scale>
        <p:origin x="216" y="120"/>
      </p:cViewPr>
      <p:guideLst>
        <p:guide orient="horz" pos="2244"/>
        <p:guide pos="2700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2106" y="-102"/>
      </p:cViewPr>
      <p:guideLst>
        <p:guide orient="horz" pos="2880"/>
        <p:guide pos="216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方正正纤黑简体" panose="02000000000000000000" pitchFamily="2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F06A6-C76E-4613-9D4A-F774CCB060B7}" type="datetimeFigureOut">
              <a:rPr lang="zh-CN" altLang="en-US" smtClean="0">
                <a:latin typeface="方正正纤黑简体" panose="02000000000000000000" pitchFamily="2" charset="-122"/>
              </a:rPr>
            </a:fld>
            <a:endParaRPr lang="zh-CN" altLang="en-US" dirty="0">
              <a:latin typeface="方正正纤黑简体" panose="02000000000000000000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方正正纤黑简体" panose="02000000000000000000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42805-9F79-4236-86D3-43973FCD73F4}" type="slidenum">
              <a:rPr lang="zh-CN" altLang="en-US" smtClean="0">
                <a:latin typeface="方正正纤黑简体" panose="02000000000000000000" pitchFamily="2" charset="-122"/>
              </a:rPr>
            </a:fld>
            <a:endParaRPr lang="zh-CN" altLang="en-US" dirty="0">
              <a:latin typeface="方正正纤黑简体" panose="02000000000000000000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>
              <a:defRPr sz="1200" b="0">
                <a:latin typeface="方正正纤黑简体" panose="02000000000000000000" pitchFamily="2" charset="-122"/>
                <a:ea typeface="宋体" panose="0201060003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b="0">
                <a:latin typeface="方正正纤黑简体" panose="02000000000000000000" pitchFamily="2" charset="-122"/>
                <a:ea typeface="宋体" panose="02010600030101010101" pitchFamily="2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1280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280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l">
              <a:defRPr sz="1200" b="0">
                <a:latin typeface="方正正纤黑简体" panose="02000000000000000000" pitchFamily="2" charset="-122"/>
                <a:ea typeface="宋体" panose="02010600030101010101" pitchFamily="2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1280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b="0">
                <a:latin typeface="方正正纤黑简体" panose="02000000000000000000" pitchFamily="2" charset="-122"/>
                <a:ea typeface="宋体" panose="02010600030101010101" pitchFamily="2" charset="-122"/>
              </a:defRPr>
            </a:lvl1pPr>
          </a:lstStyle>
          <a:p>
            <a:fld id="{20DEAE63-D6C4-437F-B8DA-DA689F991AA7}" type="slidenum">
              <a:rPr lang="zh-CN" altLang="en-US" smtClean="0"/>
            </a:fld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方正正纤黑简体" panose="02000000000000000000" pitchFamily="2" charset="-122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方正正纤黑简体" panose="02000000000000000000" pitchFamily="2" charset="-122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方正正纤黑简体" panose="02000000000000000000" pitchFamily="2" charset="-122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方正正纤黑简体" panose="02000000000000000000" pitchFamily="2" charset="-122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方正正纤黑简体" panose="02000000000000000000" pitchFamily="2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B9BE38-5C12-4F04-9796-5D38F69CF3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0B30-C635-4C7C-98E8-12E41BE49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0B30-C635-4C7C-98E8-12E41BE490B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0B30-C635-4C7C-98E8-12E41BE49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0B30-C635-4C7C-98E8-12E41BE49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0B30-C635-4C7C-98E8-12E41BE49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588" cy="5145088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307834" y="258708"/>
            <a:ext cx="433246" cy="421189"/>
            <a:chOff x="4213638" y="1558191"/>
            <a:chExt cx="1245816" cy="1245816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任意多边形 5"/>
            <p:cNvSpPr/>
            <p:nvPr/>
          </p:nvSpPr>
          <p:spPr>
            <a:xfrm>
              <a:off x="4213638" y="1628913"/>
              <a:ext cx="1081032" cy="1175094"/>
            </a:xfrm>
            <a:custGeom>
              <a:avLst/>
              <a:gdLst>
                <a:gd name="connsiteX0" fmla="*/ 482868 w 1557034"/>
                <a:gd name="connsiteY0" fmla="*/ 0 h 1692513"/>
                <a:gd name="connsiteX1" fmla="*/ 398752 w 1557034"/>
                <a:gd name="connsiteY1" fmla="*/ 101950 h 1692513"/>
                <a:gd name="connsiteX2" fmla="*/ 245526 w 1557034"/>
                <a:gd name="connsiteY2" fmla="*/ 603576 h 1692513"/>
                <a:gd name="connsiteX3" fmla="*/ 1142714 w 1557034"/>
                <a:gd name="connsiteY3" fmla="*/ 1500764 h 1692513"/>
                <a:gd name="connsiteX4" fmla="*/ 1491940 w 1557034"/>
                <a:gd name="connsiteY4" fmla="*/ 1430259 h 1692513"/>
                <a:gd name="connsiteX5" fmla="*/ 1557034 w 1557034"/>
                <a:gd name="connsiteY5" fmla="*/ 1398901 h 1692513"/>
                <a:gd name="connsiteX6" fmla="*/ 1531596 w 1557034"/>
                <a:gd name="connsiteY6" fmla="*/ 1429733 h 1692513"/>
                <a:gd name="connsiteX7" fmla="*/ 897188 w 1557034"/>
                <a:gd name="connsiteY7" fmla="*/ 1692513 h 1692513"/>
                <a:gd name="connsiteX8" fmla="*/ 0 w 1557034"/>
                <a:gd name="connsiteY8" fmla="*/ 795325 h 1692513"/>
                <a:gd name="connsiteX9" fmla="*/ 469535 w 1557034"/>
                <a:gd name="connsiteY9" fmla="*/ 6423 h 169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7034" h="1692513">
                  <a:moveTo>
                    <a:pt x="482868" y="0"/>
                  </a:moveTo>
                  <a:lnTo>
                    <a:pt x="398752" y="101950"/>
                  </a:lnTo>
                  <a:cubicBezTo>
                    <a:pt x="302013" y="245142"/>
                    <a:pt x="245526" y="417763"/>
                    <a:pt x="245526" y="603576"/>
                  </a:cubicBezTo>
                  <a:cubicBezTo>
                    <a:pt x="245526" y="1099079"/>
                    <a:pt x="647211" y="1500764"/>
                    <a:pt x="1142714" y="1500764"/>
                  </a:cubicBezTo>
                  <a:cubicBezTo>
                    <a:pt x="1266590" y="1500764"/>
                    <a:pt x="1384602" y="1475659"/>
                    <a:pt x="1491940" y="1430259"/>
                  </a:cubicBezTo>
                  <a:lnTo>
                    <a:pt x="1557034" y="1398901"/>
                  </a:lnTo>
                  <a:lnTo>
                    <a:pt x="1531596" y="1429733"/>
                  </a:lnTo>
                  <a:cubicBezTo>
                    <a:pt x="1369237" y="1592092"/>
                    <a:pt x="1144940" y="1692513"/>
                    <a:pt x="897188" y="1692513"/>
                  </a:cubicBezTo>
                  <a:cubicBezTo>
                    <a:pt x="401685" y="1692513"/>
                    <a:pt x="0" y="1290828"/>
                    <a:pt x="0" y="795325"/>
                  </a:cubicBezTo>
                  <a:cubicBezTo>
                    <a:pt x="0" y="454667"/>
                    <a:pt x="189859" y="158352"/>
                    <a:pt x="469535" y="64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41300" dist="190500" dir="8400000" algn="tr" rotWithShape="0">
                <a:srgbClr val="1F2006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00">
                <a:solidFill>
                  <a:prstClr val="white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4213638" y="1558191"/>
              <a:ext cx="1245816" cy="1245816"/>
            </a:xfrm>
            <a:prstGeom prst="ellipse">
              <a:avLst/>
            </a:prstGeom>
            <a:gradFill>
              <a:gsLst>
                <a:gs pos="20000">
                  <a:schemeClr val="bg1"/>
                </a:gs>
                <a:gs pos="92000">
                  <a:srgbClr val="C7C8C4"/>
                </a:gs>
              </a:gsLst>
              <a:lin ang="8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00">
                <a:solidFill>
                  <a:prstClr val="white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4351773" y="1704788"/>
              <a:ext cx="952617" cy="95261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5875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/>
                  </a:gs>
                </a:gsLst>
                <a:lin ang="84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00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8"/>
            <p:cNvSpPr/>
            <p:nvPr/>
          </p:nvSpPr>
          <p:spPr>
            <a:xfrm>
              <a:off x="4381820" y="1724088"/>
              <a:ext cx="912852" cy="535848"/>
            </a:xfrm>
            <a:custGeom>
              <a:avLst/>
              <a:gdLst>
                <a:gd name="connsiteX0" fmla="*/ 686038 w 1314800"/>
                <a:gd name="connsiteY0" fmla="*/ 0 h 771793"/>
                <a:gd name="connsiteX1" fmla="*/ 1254912 w 1314800"/>
                <a:gd name="connsiteY1" fmla="*/ 302468 h 771793"/>
                <a:gd name="connsiteX2" fmla="*/ 1314800 w 1314800"/>
                <a:gd name="connsiteY2" fmla="*/ 412803 h 771793"/>
                <a:gd name="connsiteX3" fmla="*/ 710447 w 1314800"/>
                <a:gd name="connsiteY3" fmla="*/ 771229 h 771793"/>
                <a:gd name="connsiteX4" fmla="*/ 686038 w 1314800"/>
                <a:gd name="connsiteY4" fmla="*/ 771793 h 771793"/>
                <a:gd name="connsiteX5" fmla="*/ 0 w 1314800"/>
                <a:gd name="connsiteY5" fmla="*/ 686038 h 771793"/>
                <a:gd name="connsiteX6" fmla="*/ 686038 w 1314800"/>
                <a:gd name="connsiteY6" fmla="*/ 0 h 771793"/>
                <a:gd name="connsiteX0-1" fmla="*/ 686038 w 1314800"/>
                <a:gd name="connsiteY0-2" fmla="*/ 0 h 771793"/>
                <a:gd name="connsiteX1-3" fmla="*/ 1254912 w 1314800"/>
                <a:gd name="connsiteY1-4" fmla="*/ 302468 h 771793"/>
                <a:gd name="connsiteX2-5" fmla="*/ 1314800 w 1314800"/>
                <a:gd name="connsiteY2-6" fmla="*/ 412803 h 771793"/>
                <a:gd name="connsiteX3-7" fmla="*/ 710447 w 1314800"/>
                <a:gd name="connsiteY3-8" fmla="*/ 771229 h 771793"/>
                <a:gd name="connsiteX4-9" fmla="*/ 686038 w 1314800"/>
                <a:gd name="connsiteY4-10" fmla="*/ 771793 h 771793"/>
                <a:gd name="connsiteX5-11" fmla="*/ 0 w 1314800"/>
                <a:gd name="connsiteY5-12" fmla="*/ 686038 h 771793"/>
                <a:gd name="connsiteX6-13" fmla="*/ 686038 w 1314800"/>
                <a:gd name="connsiteY6-14" fmla="*/ 0 h 771793"/>
                <a:gd name="connsiteX0-15" fmla="*/ 686038 w 1314800"/>
                <a:gd name="connsiteY0-16" fmla="*/ 0 h 771793"/>
                <a:gd name="connsiteX1-17" fmla="*/ 1254912 w 1314800"/>
                <a:gd name="connsiteY1-18" fmla="*/ 302468 h 771793"/>
                <a:gd name="connsiteX2-19" fmla="*/ 1314800 w 1314800"/>
                <a:gd name="connsiteY2-20" fmla="*/ 412803 h 771793"/>
                <a:gd name="connsiteX3-21" fmla="*/ 686038 w 1314800"/>
                <a:gd name="connsiteY3-22" fmla="*/ 771793 h 771793"/>
                <a:gd name="connsiteX4-23" fmla="*/ 0 w 1314800"/>
                <a:gd name="connsiteY4-24" fmla="*/ 686038 h 771793"/>
                <a:gd name="connsiteX5-25" fmla="*/ 686038 w 1314800"/>
                <a:gd name="connsiteY5-26" fmla="*/ 0 h 771793"/>
                <a:gd name="connsiteX0-27" fmla="*/ 686038 w 1314800"/>
                <a:gd name="connsiteY0-28" fmla="*/ 0 h 771793"/>
                <a:gd name="connsiteX1-29" fmla="*/ 1254912 w 1314800"/>
                <a:gd name="connsiteY1-30" fmla="*/ 302468 h 771793"/>
                <a:gd name="connsiteX2-31" fmla="*/ 1314800 w 1314800"/>
                <a:gd name="connsiteY2-32" fmla="*/ 412803 h 771793"/>
                <a:gd name="connsiteX3-33" fmla="*/ 686038 w 1314800"/>
                <a:gd name="connsiteY3-34" fmla="*/ 771793 h 771793"/>
                <a:gd name="connsiteX4-35" fmla="*/ 0 w 1314800"/>
                <a:gd name="connsiteY4-36" fmla="*/ 686038 h 771793"/>
                <a:gd name="connsiteX5-37" fmla="*/ 686038 w 1314800"/>
                <a:gd name="connsiteY5-38" fmla="*/ 0 h 771793"/>
                <a:gd name="connsiteX0-39" fmla="*/ 686038 w 1314800"/>
                <a:gd name="connsiteY0-40" fmla="*/ 0 h 771793"/>
                <a:gd name="connsiteX1-41" fmla="*/ 1254912 w 1314800"/>
                <a:gd name="connsiteY1-42" fmla="*/ 302468 h 771793"/>
                <a:gd name="connsiteX2-43" fmla="*/ 1314800 w 1314800"/>
                <a:gd name="connsiteY2-44" fmla="*/ 412803 h 771793"/>
                <a:gd name="connsiteX3-45" fmla="*/ 686038 w 1314800"/>
                <a:gd name="connsiteY3-46" fmla="*/ 771793 h 771793"/>
                <a:gd name="connsiteX4-47" fmla="*/ 0 w 1314800"/>
                <a:gd name="connsiteY4-48" fmla="*/ 686038 h 771793"/>
                <a:gd name="connsiteX5-49" fmla="*/ 686038 w 1314800"/>
                <a:gd name="connsiteY5-50" fmla="*/ 0 h 77179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14800" h="771793">
                  <a:moveTo>
                    <a:pt x="686038" y="0"/>
                  </a:moveTo>
                  <a:cubicBezTo>
                    <a:pt x="922843" y="0"/>
                    <a:pt x="1131626" y="119981"/>
                    <a:pt x="1254912" y="302468"/>
                  </a:cubicBezTo>
                  <a:lnTo>
                    <a:pt x="1314800" y="412803"/>
                  </a:lnTo>
                  <a:cubicBezTo>
                    <a:pt x="1219988" y="491024"/>
                    <a:pt x="928793" y="749877"/>
                    <a:pt x="686038" y="771793"/>
                  </a:cubicBezTo>
                  <a:cubicBezTo>
                    <a:pt x="371604" y="771793"/>
                    <a:pt x="57170" y="743208"/>
                    <a:pt x="0" y="686038"/>
                  </a:cubicBezTo>
                  <a:cubicBezTo>
                    <a:pt x="0" y="307150"/>
                    <a:pt x="307150" y="0"/>
                    <a:pt x="686038" y="0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20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5" dur="1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" dur="200" fill="hold"/>
                                        <p:tgtEl>
                                          <p:spTgt spid="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8"/>
          <p:cNvGrpSpPr>
            <a:grpSpLocks noChangeAspect="1"/>
          </p:cNvGrpSpPr>
          <p:nvPr userDrawn="1"/>
        </p:nvGrpSpPr>
        <p:grpSpPr bwMode="auto">
          <a:xfrm>
            <a:off x="646759" y="960416"/>
            <a:ext cx="7949212" cy="3451722"/>
            <a:chOff x="-627" y="390"/>
            <a:chExt cx="8934" cy="3538"/>
          </a:xfrm>
          <a:solidFill>
            <a:schemeClr val="bg1">
              <a:lumMod val="85000"/>
              <a:alpha val="38000"/>
            </a:schemeClr>
          </a:solidFill>
        </p:grpSpPr>
        <p:sp>
          <p:nvSpPr>
            <p:cNvPr id="9" name="Freeform 49"/>
            <p:cNvSpPr>
              <a:spLocks noEditPoints="1"/>
            </p:cNvSpPr>
            <p:nvPr/>
          </p:nvSpPr>
          <p:spPr bwMode="auto">
            <a:xfrm>
              <a:off x="-578" y="390"/>
              <a:ext cx="8885" cy="3538"/>
            </a:xfrm>
            <a:custGeom>
              <a:avLst/>
              <a:gdLst>
                <a:gd name="T0" fmla="*/ 2291 w 3758"/>
                <a:gd name="T1" fmla="*/ 237 h 1495"/>
                <a:gd name="T2" fmla="*/ 2322 w 3758"/>
                <a:gd name="T3" fmla="*/ 397 h 1495"/>
                <a:gd name="T4" fmla="*/ 2366 w 3758"/>
                <a:gd name="T5" fmla="*/ 228 h 1495"/>
                <a:gd name="T6" fmla="*/ 1776 w 3758"/>
                <a:gd name="T7" fmla="*/ 158 h 1495"/>
                <a:gd name="T8" fmla="*/ 1332 w 3758"/>
                <a:gd name="T9" fmla="*/ 125 h 1495"/>
                <a:gd name="T10" fmla="*/ 1806 w 3758"/>
                <a:gd name="T11" fmla="*/ 387 h 1495"/>
                <a:gd name="T12" fmla="*/ 1930 w 3758"/>
                <a:gd name="T13" fmla="*/ 436 h 1495"/>
                <a:gd name="T14" fmla="*/ 2203 w 3758"/>
                <a:gd name="T15" fmla="*/ 303 h 1495"/>
                <a:gd name="T16" fmla="*/ 1811 w 3758"/>
                <a:gd name="T17" fmla="*/ 227 h 1495"/>
                <a:gd name="T18" fmla="*/ 1453 w 3758"/>
                <a:gd name="T19" fmla="*/ 189 h 1495"/>
                <a:gd name="T20" fmla="*/ 1337 w 3758"/>
                <a:gd name="T21" fmla="*/ 97 h 1495"/>
                <a:gd name="T22" fmla="*/ 3253 w 3758"/>
                <a:gd name="T23" fmla="*/ 1486 h 1495"/>
                <a:gd name="T24" fmla="*/ 416 w 3758"/>
                <a:gd name="T25" fmla="*/ 1045 h 1495"/>
                <a:gd name="T26" fmla="*/ 679 w 3758"/>
                <a:gd name="T27" fmla="*/ 1017 h 1495"/>
                <a:gd name="T28" fmla="*/ 3144 w 3758"/>
                <a:gd name="T29" fmla="*/ 1434 h 1495"/>
                <a:gd name="T30" fmla="*/ 3273 w 3758"/>
                <a:gd name="T31" fmla="*/ 1311 h 1495"/>
                <a:gd name="T32" fmla="*/ 1549 w 3758"/>
                <a:gd name="T33" fmla="*/ 981 h 1495"/>
                <a:gd name="T34" fmla="*/ 1526 w 3758"/>
                <a:gd name="T35" fmla="*/ 976 h 1495"/>
                <a:gd name="T36" fmla="*/ 1273 w 3758"/>
                <a:gd name="T37" fmla="*/ 920 h 1495"/>
                <a:gd name="T38" fmla="*/ 1541 w 3758"/>
                <a:gd name="T39" fmla="*/ 877 h 1495"/>
                <a:gd name="T40" fmla="*/ 1502 w 3758"/>
                <a:gd name="T41" fmla="*/ 821 h 1495"/>
                <a:gd name="T42" fmla="*/ 1644 w 3758"/>
                <a:gd name="T43" fmla="*/ 671 h 1495"/>
                <a:gd name="T44" fmla="*/ 1273 w 3758"/>
                <a:gd name="T45" fmla="*/ 842 h 1495"/>
                <a:gd name="T46" fmla="*/ 1523 w 3758"/>
                <a:gd name="T47" fmla="*/ 633 h 1495"/>
                <a:gd name="T48" fmla="*/ 1737 w 3758"/>
                <a:gd name="T49" fmla="*/ 498 h 1495"/>
                <a:gd name="T50" fmla="*/ 216 w 3758"/>
                <a:gd name="T51" fmla="*/ 419 h 1495"/>
                <a:gd name="T52" fmla="*/ 484 w 3758"/>
                <a:gd name="T53" fmla="*/ 389 h 1495"/>
                <a:gd name="T54" fmla="*/ 58 w 3758"/>
                <a:gd name="T55" fmla="*/ 336 h 1495"/>
                <a:gd name="T56" fmla="*/ 3114 w 3758"/>
                <a:gd name="T57" fmla="*/ 270 h 1495"/>
                <a:gd name="T58" fmla="*/ 2938 w 3758"/>
                <a:gd name="T59" fmla="*/ 269 h 1495"/>
                <a:gd name="T60" fmla="*/ 2642 w 3758"/>
                <a:gd name="T61" fmla="*/ 239 h 1495"/>
                <a:gd name="T62" fmla="*/ 3300 w 3758"/>
                <a:gd name="T63" fmla="*/ 450 h 1495"/>
                <a:gd name="T64" fmla="*/ 2947 w 3758"/>
                <a:gd name="T65" fmla="*/ 392 h 1495"/>
                <a:gd name="T66" fmla="*/ 2990 w 3758"/>
                <a:gd name="T67" fmla="*/ 262 h 1495"/>
                <a:gd name="T68" fmla="*/ 3027 w 3758"/>
                <a:gd name="T69" fmla="*/ 176 h 1495"/>
                <a:gd name="T70" fmla="*/ 3216 w 3758"/>
                <a:gd name="T71" fmla="*/ 303 h 1495"/>
                <a:gd name="T72" fmla="*/ 3084 w 3758"/>
                <a:gd name="T73" fmla="*/ 197 h 1495"/>
                <a:gd name="T74" fmla="*/ 2770 w 3758"/>
                <a:gd name="T75" fmla="*/ 191 h 1495"/>
                <a:gd name="T76" fmla="*/ 2833 w 3758"/>
                <a:gd name="T77" fmla="*/ 173 h 1495"/>
                <a:gd name="T78" fmla="*/ 1125 w 3758"/>
                <a:gd name="T79" fmla="*/ 227 h 1495"/>
                <a:gd name="T80" fmla="*/ 1004 w 3758"/>
                <a:gd name="T81" fmla="*/ 207 h 1495"/>
                <a:gd name="T82" fmla="*/ 732 w 3758"/>
                <a:gd name="T83" fmla="*/ 292 h 1495"/>
                <a:gd name="T84" fmla="*/ 506 w 3758"/>
                <a:gd name="T85" fmla="*/ 257 h 1495"/>
                <a:gd name="T86" fmla="*/ 459 w 3758"/>
                <a:gd name="T87" fmla="*/ 423 h 1495"/>
                <a:gd name="T88" fmla="*/ 351 w 3758"/>
                <a:gd name="T89" fmla="*/ 468 h 1495"/>
                <a:gd name="T90" fmla="*/ 851 w 3758"/>
                <a:gd name="T91" fmla="*/ 182 h 1495"/>
                <a:gd name="T92" fmla="*/ 2769 w 3758"/>
                <a:gd name="T93" fmla="*/ 153 h 1495"/>
                <a:gd name="T94" fmla="*/ 3001 w 3758"/>
                <a:gd name="T95" fmla="*/ 148 h 1495"/>
                <a:gd name="T96" fmla="*/ 2760 w 3758"/>
                <a:gd name="T97" fmla="*/ 97 h 1495"/>
                <a:gd name="T98" fmla="*/ 428 w 3758"/>
                <a:gd name="T99" fmla="*/ 90 h 1495"/>
                <a:gd name="T100" fmla="*/ 896 w 3758"/>
                <a:gd name="T101" fmla="*/ 86 h 1495"/>
                <a:gd name="T102" fmla="*/ 550 w 3758"/>
                <a:gd name="T103" fmla="*/ 103 h 1495"/>
                <a:gd name="T104" fmla="*/ 1205 w 3758"/>
                <a:gd name="T105" fmla="*/ 54 h 1495"/>
                <a:gd name="T106" fmla="*/ 2950 w 3758"/>
                <a:gd name="T107" fmla="*/ 44 h 1495"/>
                <a:gd name="T108" fmla="*/ 3126 w 3758"/>
                <a:gd name="T109" fmla="*/ 17 h 1495"/>
                <a:gd name="T110" fmla="*/ 3042 w 3758"/>
                <a:gd name="T111" fmla="*/ 62 h 1495"/>
                <a:gd name="T112" fmla="*/ 3139 w 3758"/>
                <a:gd name="T113" fmla="*/ 79 h 1495"/>
                <a:gd name="T114" fmla="*/ 3351 w 3758"/>
                <a:gd name="T115" fmla="*/ 23 h 1495"/>
                <a:gd name="T116" fmla="*/ 3155 w 3758"/>
                <a:gd name="T117" fmla="*/ 93 h 1495"/>
                <a:gd name="T118" fmla="*/ 3360 w 3758"/>
                <a:gd name="T119" fmla="*/ 267 h 1495"/>
                <a:gd name="T120" fmla="*/ 3620 w 3758"/>
                <a:gd name="T121" fmla="*/ 218 h 1495"/>
                <a:gd name="T122" fmla="*/ 3662 w 3758"/>
                <a:gd name="T123" fmla="*/ 126 h 1495"/>
                <a:gd name="T124" fmla="*/ 3425 w 3758"/>
                <a:gd name="T125" fmla="*/ 28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758" h="1495">
                  <a:moveTo>
                    <a:pt x="3271" y="498"/>
                  </a:moveTo>
                  <a:cubicBezTo>
                    <a:pt x="3249" y="498"/>
                    <a:pt x="3249" y="498"/>
                    <a:pt x="3249" y="498"/>
                  </a:cubicBezTo>
                  <a:cubicBezTo>
                    <a:pt x="3251" y="502"/>
                    <a:pt x="3258" y="505"/>
                    <a:pt x="3263" y="505"/>
                  </a:cubicBezTo>
                  <a:cubicBezTo>
                    <a:pt x="3268" y="505"/>
                    <a:pt x="3272" y="503"/>
                    <a:pt x="3273" y="499"/>
                  </a:cubicBezTo>
                  <a:cubicBezTo>
                    <a:pt x="3273" y="499"/>
                    <a:pt x="3272" y="498"/>
                    <a:pt x="3271" y="498"/>
                  </a:cubicBezTo>
                  <a:moveTo>
                    <a:pt x="3334" y="498"/>
                  </a:moveTo>
                  <a:cubicBezTo>
                    <a:pt x="3308" y="498"/>
                    <a:pt x="3308" y="498"/>
                    <a:pt x="3308" y="498"/>
                  </a:cubicBezTo>
                  <a:cubicBezTo>
                    <a:pt x="3302" y="504"/>
                    <a:pt x="3294" y="509"/>
                    <a:pt x="3297" y="519"/>
                  </a:cubicBezTo>
                  <a:cubicBezTo>
                    <a:pt x="3299" y="520"/>
                    <a:pt x="3301" y="520"/>
                    <a:pt x="3303" y="520"/>
                  </a:cubicBezTo>
                  <a:cubicBezTo>
                    <a:pt x="3306" y="520"/>
                    <a:pt x="3309" y="520"/>
                    <a:pt x="3312" y="519"/>
                  </a:cubicBezTo>
                  <a:cubicBezTo>
                    <a:pt x="3316" y="519"/>
                    <a:pt x="3319" y="519"/>
                    <a:pt x="3322" y="519"/>
                  </a:cubicBezTo>
                  <a:cubicBezTo>
                    <a:pt x="3326" y="519"/>
                    <a:pt x="3329" y="519"/>
                    <a:pt x="3331" y="522"/>
                  </a:cubicBezTo>
                  <a:cubicBezTo>
                    <a:pt x="3329" y="524"/>
                    <a:pt x="3324" y="527"/>
                    <a:pt x="3328" y="531"/>
                  </a:cubicBezTo>
                  <a:cubicBezTo>
                    <a:pt x="3329" y="531"/>
                    <a:pt x="3330" y="531"/>
                    <a:pt x="3330" y="531"/>
                  </a:cubicBezTo>
                  <a:cubicBezTo>
                    <a:pt x="3336" y="531"/>
                    <a:pt x="3338" y="524"/>
                    <a:pt x="3342" y="522"/>
                  </a:cubicBezTo>
                  <a:cubicBezTo>
                    <a:pt x="3350" y="523"/>
                    <a:pt x="3347" y="532"/>
                    <a:pt x="3355" y="532"/>
                  </a:cubicBezTo>
                  <a:cubicBezTo>
                    <a:pt x="3356" y="532"/>
                    <a:pt x="3356" y="532"/>
                    <a:pt x="3357" y="531"/>
                  </a:cubicBezTo>
                  <a:cubicBezTo>
                    <a:pt x="3360" y="529"/>
                    <a:pt x="3363" y="526"/>
                    <a:pt x="3363" y="521"/>
                  </a:cubicBezTo>
                  <a:cubicBezTo>
                    <a:pt x="3361" y="517"/>
                    <a:pt x="3356" y="516"/>
                    <a:pt x="3353" y="513"/>
                  </a:cubicBezTo>
                  <a:cubicBezTo>
                    <a:pt x="3353" y="509"/>
                    <a:pt x="3358" y="510"/>
                    <a:pt x="3357" y="505"/>
                  </a:cubicBezTo>
                  <a:cubicBezTo>
                    <a:pt x="3351" y="502"/>
                    <a:pt x="3341" y="501"/>
                    <a:pt x="3334" y="498"/>
                  </a:cubicBezTo>
                  <a:moveTo>
                    <a:pt x="1944" y="395"/>
                  </a:moveTo>
                  <a:cubicBezTo>
                    <a:pt x="1937" y="395"/>
                    <a:pt x="1931" y="403"/>
                    <a:pt x="1935" y="407"/>
                  </a:cubicBezTo>
                  <a:cubicBezTo>
                    <a:pt x="1944" y="407"/>
                    <a:pt x="1947" y="403"/>
                    <a:pt x="1949" y="397"/>
                  </a:cubicBezTo>
                  <a:cubicBezTo>
                    <a:pt x="1947" y="396"/>
                    <a:pt x="1945" y="395"/>
                    <a:pt x="1944" y="395"/>
                  </a:cubicBezTo>
                  <a:moveTo>
                    <a:pt x="1991" y="248"/>
                  </a:moveTo>
                  <a:cubicBezTo>
                    <a:pt x="1987" y="248"/>
                    <a:pt x="1983" y="250"/>
                    <a:pt x="1984" y="253"/>
                  </a:cubicBezTo>
                  <a:cubicBezTo>
                    <a:pt x="1986" y="254"/>
                    <a:pt x="1988" y="255"/>
                    <a:pt x="1990" y="255"/>
                  </a:cubicBezTo>
                  <a:cubicBezTo>
                    <a:pt x="1993" y="255"/>
                    <a:pt x="1997" y="253"/>
                    <a:pt x="1996" y="250"/>
                  </a:cubicBezTo>
                  <a:cubicBezTo>
                    <a:pt x="1995" y="248"/>
                    <a:pt x="1993" y="248"/>
                    <a:pt x="1991" y="248"/>
                  </a:cubicBezTo>
                  <a:moveTo>
                    <a:pt x="2331" y="226"/>
                  </a:moveTo>
                  <a:cubicBezTo>
                    <a:pt x="2327" y="226"/>
                    <a:pt x="2323" y="227"/>
                    <a:pt x="2318" y="228"/>
                  </a:cubicBezTo>
                  <a:cubicBezTo>
                    <a:pt x="2313" y="229"/>
                    <a:pt x="2309" y="229"/>
                    <a:pt x="2304" y="229"/>
                  </a:cubicBezTo>
                  <a:cubicBezTo>
                    <a:pt x="2303" y="229"/>
                    <a:pt x="2303" y="229"/>
                    <a:pt x="2302" y="229"/>
                  </a:cubicBezTo>
                  <a:cubicBezTo>
                    <a:pt x="2299" y="231"/>
                    <a:pt x="2299" y="236"/>
                    <a:pt x="2295" y="238"/>
                  </a:cubicBezTo>
                  <a:cubicBezTo>
                    <a:pt x="2294" y="237"/>
                    <a:pt x="2293" y="237"/>
                    <a:pt x="2291" y="237"/>
                  </a:cubicBezTo>
                  <a:cubicBezTo>
                    <a:pt x="2289" y="237"/>
                    <a:pt x="2287" y="238"/>
                    <a:pt x="2285" y="239"/>
                  </a:cubicBezTo>
                  <a:cubicBezTo>
                    <a:pt x="2283" y="240"/>
                    <a:pt x="2281" y="242"/>
                    <a:pt x="2278" y="242"/>
                  </a:cubicBezTo>
                  <a:cubicBezTo>
                    <a:pt x="2277" y="242"/>
                    <a:pt x="2276" y="242"/>
                    <a:pt x="2274" y="241"/>
                  </a:cubicBezTo>
                  <a:cubicBezTo>
                    <a:pt x="2267" y="245"/>
                    <a:pt x="2267" y="251"/>
                    <a:pt x="2258" y="256"/>
                  </a:cubicBezTo>
                  <a:cubicBezTo>
                    <a:pt x="2251" y="260"/>
                    <a:pt x="2235" y="262"/>
                    <a:pt x="2236" y="270"/>
                  </a:cubicBezTo>
                  <a:cubicBezTo>
                    <a:pt x="2236" y="275"/>
                    <a:pt x="2247" y="276"/>
                    <a:pt x="2253" y="278"/>
                  </a:cubicBezTo>
                  <a:cubicBezTo>
                    <a:pt x="2260" y="281"/>
                    <a:pt x="2264" y="287"/>
                    <a:pt x="2271" y="288"/>
                  </a:cubicBezTo>
                  <a:cubicBezTo>
                    <a:pt x="2271" y="288"/>
                    <a:pt x="2272" y="288"/>
                    <a:pt x="2273" y="288"/>
                  </a:cubicBezTo>
                  <a:cubicBezTo>
                    <a:pt x="2275" y="288"/>
                    <a:pt x="2277" y="287"/>
                    <a:pt x="2280" y="287"/>
                  </a:cubicBezTo>
                  <a:cubicBezTo>
                    <a:pt x="2282" y="287"/>
                    <a:pt x="2285" y="287"/>
                    <a:pt x="2287" y="287"/>
                  </a:cubicBezTo>
                  <a:cubicBezTo>
                    <a:pt x="2292" y="287"/>
                    <a:pt x="2296" y="288"/>
                    <a:pt x="2296" y="292"/>
                  </a:cubicBezTo>
                  <a:cubicBezTo>
                    <a:pt x="2295" y="295"/>
                    <a:pt x="2292" y="296"/>
                    <a:pt x="2288" y="296"/>
                  </a:cubicBezTo>
                  <a:cubicBezTo>
                    <a:pt x="2285" y="296"/>
                    <a:pt x="2281" y="295"/>
                    <a:pt x="2279" y="294"/>
                  </a:cubicBezTo>
                  <a:cubicBezTo>
                    <a:pt x="2276" y="295"/>
                    <a:pt x="2279" y="301"/>
                    <a:pt x="2275" y="302"/>
                  </a:cubicBezTo>
                  <a:cubicBezTo>
                    <a:pt x="2264" y="301"/>
                    <a:pt x="2262" y="291"/>
                    <a:pt x="2252" y="289"/>
                  </a:cubicBezTo>
                  <a:cubicBezTo>
                    <a:pt x="2246" y="292"/>
                    <a:pt x="2243" y="297"/>
                    <a:pt x="2237" y="301"/>
                  </a:cubicBezTo>
                  <a:cubicBezTo>
                    <a:pt x="2231" y="304"/>
                    <a:pt x="2222" y="305"/>
                    <a:pt x="2219" y="311"/>
                  </a:cubicBezTo>
                  <a:cubicBezTo>
                    <a:pt x="2219" y="314"/>
                    <a:pt x="2220" y="314"/>
                    <a:pt x="2222" y="314"/>
                  </a:cubicBezTo>
                  <a:cubicBezTo>
                    <a:pt x="2223" y="314"/>
                    <a:pt x="2223" y="314"/>
                    <a:pt x="2223" y="314"/>
                  </a:cubicBezTo>
                  <a:cubicBezTo>
                    <a:pt x="2224" y="314"/>
                    <a:pt x="2225" y="314"/>
                    <a:pt x="2227" y="315"/>
                  </a:cubicBezTo>
                  <a:cubicBezTo>
                    <a:pt x="2231" y="317"/>
                    <a:pt x="2231" y="323"/>
                    <a:pt x="2237" y="325"/>
                  </a:cubicBezTo>
                  <a:cubicBezTo>
                    <a:pt x="2239" y="326"/>
                    <a:pt x="2242" y="326"/>
                    <a:pt x="2245" y="326"/>
                  </a:cubicBezTo>
                  <a:cubicBezTo>
                    <a:pt x="2257" y="326"/>
                    <a:pt x="2268" y="319"/>
                    <a:pt x="2280" y="317"/>
                  </a:cubicBezTo>
                  <a:cubicBezTo>
                    <a:pt x="2287" y="319"/>
                    <a:pt x="2288" y="326"/>
                    <a:pt x="2291" y="331"/>
                  </a:cubicBezTo>
                  <a:cubicBezTo>
                    <a:pt x="2286" y="340"/>
                    <a:pt x="2271" y="340"/>
                    <a:pt x="2259" y="342"/>
                  </a:cubicBezTo>
                  <a:cubicBezTo>
                    <a:pt x="2251" y="348"/>
                    <a:pt x="2242" y="353"/>
                    <a:pt x="2239" y="364"/>
                  </a:cubicBezTo>
                  <a:cubicBezTo>
                    <a:pt x="2241" y="370"/>
                    <a:pt x="2256" y="366"/>
                    <a:pt x="2257" y="373"/>
                  </a:cubicBezTo>
                  <a:cubicBezTo>
                    <a:pt x="2255" y="376"/>
                    <a:pt x="2248" y="375"/>
                    <a:pt x="2248" y="379"/>
                  </a:cubicBezTo>
                  <a:cubicBezTo>
                    <a:pt x="2249" y="389"/>
                    <a:pt x="2265" y="386"/>
                    <a:pt x="2275" y="388"/>
                  </a:cubicBezTo>
                  <a:cubicBezTo>
                    <a:pt x="2278" y="393"/>
                    <a:pt x="2275" y="397"/>
                    <a:pt x="2278" y="401"/>
                  </a:cubicBezTo>
                  <a:cubicBezTo>
                    <a:pt x="2279" y="401"/>
                    <a:pt x="2280" y="401"/>
                    <a:pt x="2281" y="401"/>
                  </a:cubicBezTo>
                  <a:cubicBezTo>
                    <a:pt x="2285" y="401"/>
                    <a:pt x="2287" y="400"/>
                    <a:pt x="2290" y="399"/>
                  </a:cubicBezTo>
                  <a:cubicBezTo>
                    <a:pt x="2293" y="399"/>
                    <a:pt x="2296" y="398"/>
                    <a:pt x="2299" y="398"/>
                  </a:cubicBezTo>
                  <a:cubicBezTo>
                    <a:pt x="2299" y="398"/>
                    <a:pt x="2300" y="398"/>
                    <a:pt x="2300" y="398"/>
                  </a:cubicBezTo>
                  <a:cubicBezTo>
                    <a:pt x="2303" y="399"/>
                    <a:pt x="2303" y="403"/>
                    <a:pt x="2305" y="404"/>
                  </a:cubicBezTo>
                  <a:cubicBezTo>
                    <a:pt x="2313" y="403"/>
                    <a:pt x="2313" y="397"/>
                    <a:pt x="2322" y="397"/>
                  </a:cubicBezTo>
                  <a:cubicBezTo>
                    <a:pt x="2322" y="397"/>
                    <a:pt x="2323" y="397"/>
                    <a:pt x="2323" y="397"/>
                  </a:cubicBezTo>
                  <a:cubicBezTo>
                    <a:pt x="2323" y="398"/>
                    <a:pt x="2325" y="399"/>
                    <a:pt x="2325" y="400"/>
                  </a:cubicBezTo>
                  <a:cubicBezTo>
                    <a:pt x="2322" y="407"/>
                    <a:pt x="2314" y="411"/>
                    <a:pt x="2311" y="418"/>
                  </a:cubicBezTo>
                  <a:cubicBezTo>
                    <a:pt x="2297" y="420"/>
                    <a:pt x="2293" y="429"/>
                    <a:pt x="2284" y="434"/>
                  </a:cubicBezTo>
                  <a:cubicBezTo>
                    <a:pt x="2274" y="434"/>
                    <a:pt x="2267" y="437"/>
                    <a:pt x="2265" y="444"/>
                  </a:cubicBezTo>
                  <a:cubicBezTo>
                    <a:pt x="2267" y="444"/>
                    <a:pt x="2269" y="444"/>
                    <a:pt x="2271" y="444"/>
                  </a:cubicBezTo>
                  <a:cubicBezTo>
                    <a:pt x="2299" y="444"/>
                    <a:pt x="2329" y="431"/>
                    <a:pt x="2332" y="409"/>
                  </a:cubicBezTo>
                  <a:cubicBezTo>
                    <a:pt x="2335" y="410"/>
                    <a:pt x="2337" y="410"/>
                    <a:pt x="2339" y="410"/>
                  </a:cubicBezTo>
                  <a:cubicBezTo>
                    <a:pt x="2349" y="410"/>
                    <a:pt x="2356" y="402"/>
                    <a:pt x="2361" y="396"/>
                  </a:cubicBezTo>
                  <a:cubicBezTo>
                    <a:pt x="2359" y="393"/>
                    <a:pt x="2354" y="392"/>
                    <a:pt x="2353" y="388"/>
                  </a:cubicBezTo>
                  <a:cubicBezTo>
                    <a:pt x="2367" y="383"/>
                    <a:pt x="2371" y="371"/>
                    <a:pt x="2383" y="365"/>
                  </a:cubicBezTo>
                  <a:cubicBezTo>
                    <a:pt x="2387" y="362"/>
                    <a:pt x="2392" y="361"/>
                    <a:pt x="2396" y="361"/>
                  </a:cubicBezTo>
                  <a:cubicBezTo>
                    <a:pt x="2400" y="361"/>
                    <a:pt x="2403" y="362"/>
                    <a:pt x="2403" y="367"/>
                  </a:cubicBezTo>
                  <a:cubicBezTo>
                    <a:pt x="2395" y="372"/>
                    <a:pt x="2381" y="369"/>
                    <a:pt x="2377" y="378"/>
                  </a:cubicBezTo>
                  <a:cubicBezTo>
                    <a:pt x="2377" y="381"/>
                    <a:pt x="2377" y="390"/>
                    <a:pt x="2378" y="394"/>
                  </a:cubicBezTo>
                  <a:cubicBezTo>
                    <a:pt x="2388" y="388"/>
                    <a:pt x="2404" y="387"/>
                    <a:pt x="2414" y="381"/>
                  </a:cubicBezTo>
                  <a:cubicBezTo>
                    <a:pt x="2415" y="377"/>
                    <a:pt x="2410" y="377"/>
                    <a:pt x="2411" y="373"/>
                  </a:cubicBezTo>
                  <a:cubicBezTo>
                    <a:pt x="2413" y="369"/>
                    <a:pt x="2416" y="368"/>
                    <a:pt x="2418" y="368"/>
                  </a:cubicBezTo>
                  <a:cubicBezTo>
                    <a:pt x="2423" y="368"/>
                    <a:pt x="2427" y="373"/>
                    <a:pt x="2433" y="375"/>
                  </a:cubicBezTo>
                  <a:cubicBezTo>
                    <a:pt x="2441" y="378"/>
                    <a:pt x="2456" y="377"/>
                    <a:pt x="2467" y="378"/>
                  </a:cubicBezTo>
                  <a:cubicBezTo>
                    <a:pt x="2476" y="379"/>
                    <a:pt x="2482" y="383"/>
                    <a:pt x="2489" y="383"/>
                  </a:cubicBezTo>
                  <a:cubicBezTo>
                    <a:pt x="2491" y="383"/>
                    <a:pt x="2493" y="383"/>
                    <a:pt x="2495" y="382"/>
                  </a:cubicBezTo>
                  <a:cubicBezTo>
                    <a:pt x="2496" y="383"/>
                    <a:pt x="2498" y="384"/>
                    <a:pt x="2499" y="385"/>
                  </a:cubicBezTo>
                  <a:cubicBezTo>
                    <a:pt x="2499" y="247"/>
                    <a:pt x="2499" y="247"/>
                    <a:pt x="2499" y="247"/>
                  </a:cubicBezTo>
                  <a:cubicBezTo>
                    <a:pt x="2495" y="246"/>
                    <a:pt x="2490" y="245"/>
                    <a:pt x="2484" y="245"/>
                  </a:cubicBezTo>
                  <a:cubicBezTo>
                    <a:pt x="2482" y="245"/>
                    <a:pt x="2479" y="245"/>
                    <a:pt x="2477" y="245"/>
                  </a:cubicBezTo>
                  <a:cubicBezTo>
                    <a:pt x="2470" y="239"/>
                    <a:pt x="2458" y="242"/>
                    <a:pt x="2448" y="239"/>
                  </a:cubicBezTo>
                  <a:cubicBezTo>
                    <a:pt x="2445" y="239"/>
                    <a:pt x="2443" y="236"/>
                    <a:pt x="2439" y="236"/>
                  </a:cubicBezTo>
                  <a:cubicBezTo>
                    <a:pt x="2437" y="235"/>
                    <a:pt x="2435" y="235"/>
                    <a:pt x="2433" y="235"/>
                  </a:cubicBezTo>
                  <a:cubicBezTo>
                    <a:pt x="2430" y="235"/>
                    <a:pt x="2427" y="236"/>
                    <a:pt x="2425" y="236"/>
                  </a:cubicBezTo>
                  <a:cubicBezTo>
                    <a:pt x="2422" y="236"/>
                    <a:pt x="2419" y="236"/>
                    <a:pt x="2416" y="236"/>
                  </a:cubicBezTo>
                  <a:cubicBezTo>
                    <a:pt x="2410" y="236"/>
                    <a:pt x="2404" y="235"/>
                    <a:pt x="2399" y="232"/>
                  </a:cubicBezTo>
                  <a:cubicBezTo>
                    <a:pt x="2394" y="232"/>
                    <a:pt x="2393" y="237"/>
                    <a:pt x="2387" y="237"/>
                  </a:cubicBezTo>
                  <a:cubicBezTo>
                    <a:pt x="2387" y="237"/>
                    <a:pt x="2386" y="237"/>
                    <a:pt x="2385" y="237"/>
                  </a:cubicBezTo>
                  <a:cubicBezTo>
                    <a:pt x="2381" y="234"/>
                    <a:pt x="2381" y="229"/>
                    <a:pt x="2376" y="227"/>
                  </a:cubicBezTo>
                  <a:cubicBezTo>
                    <a:pt x="2373" y="228"/>
                    <a:pt x="2369" y="228"/>
                    <a:pt x="2366" y="228"/>
                  </a:cubicBezTo>
                  <a:cubicBezTo>
                    <a:pt x="2364" y="228"/>
                    <a:pt x="2362" y="228"/>
                    <a:pt x="2360" y="228"/>
                  </a:cubicBezTo>
                  <a:cubicBezTo>
                    <a:pt x="2357" y="228"/>
                    <a:pt x="2355" y="228"/>
                    <a:pt x="2353" y="228"/>
                  </a:cubicBezTo>
                  <a:cubicBezTo>
                    <a:pt x="2349" y="228"/>
                    <a:pt x="2346" y="228"/>
                    <a:pt x="2342" y="230"/>
                  </a:cubicBezTo>
                  <a:cubicBezTo>
                    <a:pt x="2339" y="227"/>
                    <a:pt x="2335" y="226"/>
                    <a:pt x="2331" y="226"/>
                  </a:cubicBezTo>
                  <a:moveTo>
                    <a:pt x="2101" y="224"/>
                  </a:moveTo>
                  <a:cubicBezTo>
                    <a:pt x="2100" y="224"/>
                    <a:pt x="2100" y="224"/>
                    <a:pt x="2099" y="224"/>
                  </a:cubicBezTo>
                  <a:cubicBezTo>
                    <a:pt x="2092" y="225"/>
                    <a:pt x="2087" y="232"/>
                    <a:pt x="2088" y="240"/>
                  </a:cubicBezTo>
                  <a:cubicBezTo>
                    <a:pt x="2090" y="240"/>
                    <a:pt x="2092" y="240"/>
                    <a:pt x="2094" y="240"/>
                  </a:cubicBezTo>
                  <a:cubicBezTo>
                    <a:pt x="2096" y="240"/>
                    <a:pt x="2098" y="240"/>
                    <a:pt x="2100" y="240"/>
                  </a:cubicBezTo>
                  <a:cubicBezTo>
                    <a:pt x="2103" y="240"/>
                    <a:pt x="2105" y="240"/>
                    <a:pt x="2108" y="240"/>
                  </a:cubicBezTo>
                  <a:cubicBezTo>
                    <a:pt x="2121" y="240"/>
                    <a:pt x="2133" y="239"/>
                    <a:pt x="2130" y="227"/>
                  </a:cubicBezTo>
                  <a:cubicBezTo>
                    <a:pt x="2129" y="228"/>
                    <a:pt x="2127" y="228"/>
                    <a:pt x="2125" y="228"/>
                  </a:cubicBezTo>
                  <a:cubicBezTo>
                    <a:pt x="2121" y="228"/>
                    <a:pt x="2116" y="227"/>
                    <a:pt x="2112" y="226"/>
                  </a:cubicBezTo>
                  <a:cubicBezTo>
                    <a:pt x="2108" y="225"/>
                    <a:pt x="2104" y="224"/>
                    <a:pt x="2101" y="224"/>
                  </a:cubicBezTo>
                  <a:moveTo>
                    <a:pt x="1660" y="182"/>
                  </a:moveTo>
                  <a:cubicBezTo>
                    <a:pt x="1655" y="182"/>
                    <a:pt x="1650" y="185"/>
                    <a:pt x="1657" y="190"/>
                  </a:cubicBezTo>
                  <a:cubicBezTo>
                    <a:pt x="1665" y="190"/>
                    <a:pt x="1665" y="190"/>
                    <a:pt x="1665" y="190"/>
                  </a:cubicBezTo>
                  <a:cubicBezTo>
                    <a:pt x="1669" y="184"/>
                    <a:pt x="1664" y="182"/>
                    <a:pt x="1660" y="182"/>
                  </a:cubicBezTo>
                  <a:moveTo>
                    <a:pt x="1707" y="181"/>
                  </a:moveTo>
                  <a:cubicBezTo>
                    <a:pt x="1701" y="181"/>
                    <a:pt x="1699" y="192"/>
                    <a:pt x="1698" y="198"/>
                  </a:cubicBezTo>
                  <a:cubicBezTo>
                    <a:pt x="1702" y="199"/>
                    <a:pt x="1705" y="199"/>
                    <a:pt x="1709" y="199"/>
                  </a:cubicBezTo>
                  <a:cubicBezTo>
                    <a:pt x="1714" y="199"/>
                    <a:pt x="1718" y="199"/>
                    <a:pt x="1723" y="198"/>
                  </a:cubicBezTo>
                  <a:cubicBezTo>
                    <a:pt x="1727" y="198"/>
                    <a:pt x="1731" y="198"/>
                    <a:pt x="1736" y="198"/>
                  </a:cubicBezTo>
                  <a:cubicBezTo>
                    <a:pt x="1736" y="198"/>
                    <a:pt x="1737" y="198"/>
                    <a:pt x="1738" y="198"/>
                  </a:cubicBezTo>
                  <a:cubicBezTo>
                    <a:pt x="1737" y="191"/>
                    <a:pt x="1733" y="189"/>
                    <a:pt x="1727" y="189"/>
                  </a:cubicBezTo>
                  <a:cubicBezTo>
                    <a:pt x="1724" y="189"/>
                    <a:pt x="1721" y="189"/>
                    <a:pt x="1718" y="190"/>
                  </a:cubicBezTo>
                  <a:cubicBezTo>
                    <a:pt x="1715" y="190"/>
                    <a:pt x="1712" y="190"/>
                    <a:pt x="1710" y="190"/>
                  </a:cubicBezTo>
                  <a:cubicBezTo>
                    <a:pt x="1709" y="190"/>
                    <a:pt x="1708" y="190"/>
                    <a:pt x="1707" y="190"/>
                  </a:cubicBezTo>
                  <a:cubicBezTo>
                    <a:pt x="1707" y="187"/>
                    <a:pt x="1711" y="187"/>
                    <a:pt x="1711" y="183"/>
                  </a:cubicBezTo>
                  <a:cubicBezTo>
                    <a:pt x="1709" y="181"/>
                    <a:pt x="1708" y="181"/>
                    <a:pt x="1707" y="181"/>
                  </a:cubicBezTo>
                  <a:moveTo>
                    <a:pt x="1427" y="175"/>
                  </a:moveTo>
                  <a:cubicBezTo>
                    <a:pt x="1424" y="175"/>
                    <a:pt x="1420" y="177"/>
                    <a:pt x="1419" y="180"/>
                  </a:cubicBezTo>
                  <a:cubicBezTo>
                    <a:pt x="1420" y="182"/>
                    <a:pt x="1422" y="183"/>
                    <a:pt x="1425" y="183"/>
                  </a:cubicBezTo>
                  <a:cubicBezTo>
                    <a:pt x="1428" y="183"/>
                    <a:pt x="1431" y="182"/>
                    <a:pt x="1432" y="180"/>
                  </a:cubicBezTo>
                  <a:cubicBezTo>
                    <a:pt x="1432" y="176"/>
                    <a:pt x="1430" y="175"/>
                    <a:pt x="1427" y="175"/>
                  </a:cubicBezTo>
                  <a:moveTo>
                    <a:pt x="1776" y="158"/>
                  </a:moveTo>
                  <a:cubicBezTo>
                    <a:pt x="1772" y="158"/>
                    <a:pt x="1767" y="159"/>
                    <a:pt x="1763" y="161"/>
                  </a:cubicBezTo>
                  <a:cubicBezTo>
                    <a:pt x="1764" y="170"/>
                    <a:pt x="1781" y="179"/>
                    <a:pt x="1795" y="179"/>
                  </a:cubicBezTo>
                  <a:cubicBezTo>
                    <a:pt x="1804" y="179"/>
                    <a:pt x="1812" y="175"/>
                    <a:pt x="1813" y="165"/>
                  </a:cubicBezTo>
                  <a:cubicBezTo>
                    <a:pt x="1799" y="165"/>
                    <a:pt x="1789" y="158"/>
                    <a:pt x="1776" y="158"/>
                  </a:cubicBezTo>
                  <a:moveTo>
                    <a:pt x="1657" y="154"/>
                  </a:moveTo>
                  <a:cubicBezTo>
                    <a:pt x="1651" y="154"/>
                    <a:pt x="1648" y="162"/>
                    <a:pt x="1652" y="168"/>
                  </a:cubicBezTo>
                  <a:cubicBezTo>
                    <a:pt x="1652" y="168"/>
                    <a:pt x="1653" y="168"/>
                    <a:pt x="1654" y="168"/>
                  </a:cubicBezTo>
                  <a:cubicBezTo>
                    <a:pt x="1662" y="168"/>
                    <a:pt x="1663" y="163"/>
                    <a:pt x="1663" y="156"/>
                  </a:cubicBezTo>
                  <a:cubicBezTo>
                    <a:pt x="1661" y="154"/>
                    <a:pt x="1659" y="154"/>
                    <a:pt x="1657" y="154"/>
                  </a:cubicBezTo>
                  <a:moveTo>
                    <a:pt x="1728" y="165"/>
                  </a:moveTo>
                  <a:cubicBezTo>
                    <a:pt x="1726" y="164"/>
                    <a:pt x="1724" y="164"/>
                    <a:pt x="1725" y="161"/>
                  </a:cubicBezTo>
                  <a:cubicBezTo>
                    <a:pt x="1725" y="160"/>
                    <a:pt x="1726" y="160"/>
                    <a:pt x="1726" y="160"/>
                  </a:cubicBezTo>
                  <a:cubicBezTo>
                    <a:pt x="1730" y="160"/>
                    <a:pt x="1730" y="164"/>
                    <a:pt x="1728" y="165"/>
                  </a:cubicBezTo>
                  <a:moveTo>
                    <a:pt x="1712" y="151"/>
                  </a:moveTo>
                  <a:cubicBezTo>
                    <a:pt x="1710" y="154"/>
                    <a:pt x="1711" y="158"/>
                    <a:pt x="1707" y="159"/>
                  </a:cubicBezTo>
                  <a:cubicBezTo>
                    <a:pt x="1702" y="154"/>
                    <a:pt x="1695" y="152"/>
                    <a:pt x="1688" y="152"/>
                  </a:cubicBezTo>
                  <a:cubicBezTo>
                    <a:pt x="1678" y="152"/>
                    <a:pt x="1669" y="158"/>
                    <a:pt x="1670" y="171"/>
                  </a:cubicBezTo>
                  <a:cubicBezTo>
                    <a:pt x="1672" y="175"/>
                    <a:pt x="1677" y="176"/>
                    <a:pt x="1683" y="176"/>
                  </a:cubicBezTo>
                  <a:cubicBezTo>
                    <a:pt x="1688" y="176"/>
                    <a:pt x="1694" y="175"/>
                    <a:pt x="1697" y="173"/>
                  </a:cubicBezTo>
                  <a:cubicBezTo>
                    <a:pt x="1702" y="173"/>
                    <a:pt x="1706" y="174"/>
                    <a:pt x="1710" y="174"/>
                  </a:cubicBezTo>
                  <a:cubicBezTo>
                    <a:pt x="1713" y="174"/>
                    <a:pt x="1716" y="174"/>
                    <a:pt x="1718" y="172"/>
                  </a:cubicBezTo>
                  <a:cubicBezTo>
                    <a:pt x="1721" y="174"/>
                    <a:pt x="1724" y="175"/>
                    <a:pt x="1728" y="175"/>
                  </a:cubicBezTo>
                  <a:cubicBezTo>
                    <a:pt x="1735" y="167"/>
                    <a:pt x="1754" y="174"/>
                    <a:pt x="1751" y="158"/>
                  </a:cubicBezTo>
                  <a:cubicBezTo>
                    <a:pt x="1746" y="149"/>
                    <a:pt x="1725" y="153"/>
                    <a:pt x="1712" y="151"/>
                  </a:cubicBezTo>
                  <a:moveTo>
                    <a:pt x="1258" y="133"/>
                  </a:moveTo>
                  <a:cubicBezTo>
                    <a:pt x="1254" y="133"/>
                    <a:pt x="1249" y="137"/>
                    <a:pt x="1253" y="141"/>
                  </a:cubicBezTo>
                  <a:cubicBezTo>
                    <a:pt x="1254" y="141"/>
                    <a:pt x="1254" y="141"/>
                    <a:pt x="1255" y="141"/>
                  </a:cubicBezTo>
                  <a:cubicBezTo>
                    <a:pt x="1260" y="141"/>
                    <a:pt x="1263" y="139"/>
                    <a:pt x="1263" y="135"/>
                  </a:cubicBezTo>
                  <a:cubicBezTo>
                    <a:pt x="1262" y="133"/>
                    <a:pt x="1260" y="133"/>
                    <a:pt x="1258" y="133"/>
                  </a:cubicBezTo>
                  <a:moveTo>
                    <a:pt x="1571" y="217"/>
                  </a:moveTo>
                  <a:cubicBezTo>
                    <a:pt x="1568" y="217"/>
                    <a:pt x="1565" y="216"/>
                    <a:pt x="1563" y="215"/>
                  </a:cubicBezTo>
                  <a:cubicBezTo>
                    <a:pt x="1562" y="210"/>
                    <a:pt x="1568" y="209"/>
                    <a:pt x="1574" y="209"/>
                  </a:cubicBezTo>
                  <a:cubicBezTo>
                    <a:pt x="1578" y="209"/>
                    <a:pt x="1584" y="210"/>
                    <a:pt x="1585" y="212"/>
                  </a:cubicBezTo>
                  <a:cubicBezTo>
                    <a:pt x="1584" y="215"/>
                    <a:pt x="1577" y="217"/>
                    <a:pt x="1571" y="217"/>
                  </a:cubicBezTo>
                  <a:moveTo>
                    <a:pt x="1334" y="125"/>
                  </a:moveTo>
                  <a:cubicBezTo>
                    <a:pt x="1333" y="125"/>
                    <a:pt x="1332" y="125"/>
                    <a:pt x="1332" y="125"/>
                  </a:cubicBezTo>
                  <a:cubicBezTo>
                    <a:pt x="1325" y="129"/>
                    <a:pt x="1316" y="134"/>
                    <a:pt x="1311" y="137"/>
                  </a:cubicBezTo>
                  <a:cubicBezTo>
                    <a:pt x="1313" y="146"/>
                    <a:pt x="1328" y="143"/>
                    <a:pt x="1332" y="150"/>
                  </a:cubicBezTo>
                  <a:cubicBezTo>
                    <a:pt x="1330" y="152"/>
                    <a:pt x="1328" y="152"/>
                    <a:pt x="1326" y="152"/>
                  </a:cubicBezTo>
                  <a:cubicBezTo>
                    <a:pt x="1323" y="152"/>
                    <a:pt x="1319" y="151"/>
                    <a:pt x="1315" y="149"/>
                  </a:cubicBezTo>
                  <a:cubicBezTo>
                    <a:pt x="1311" y="147"/>
                    <a:pt x="1306" y="146"/>
                    <a:pt x="1301" y="146"/>
                  </a:cubicBezTo>
                  <a:cubicBezTo>
                    <a:pt x="1299" y="146"/>
                    <a:pt x="1297" y="146"/>
                    <a:pt x="1295" y="147"/>
                  </a:cubicBezTo>
                  <a:cubicBezTo>
                    <a:pt x="1295" y="152"/>
                    <a:pt x="1307" y="154"/>
                    <a:pt x="1300" y="160"/>
                  </a:cubicBezTo>
                  <a:cubicBezTo>
                    <a:pt x="1292" y="157"/>
                    <a:pt x="1286" y="150"/>
                    <a:pt x="1280" y="150"/>
                  </a:cubicBezTo>
                  <a:cubicBezTo>
                    <a:pt x="1277" y="150"/>
                    <a:pt x="1273" y="152"/>
                    <a:pt x="1270" y="155"/>
                  </a:cubicBezTo>
                  <a:cubicBezTo>
                    <a:pt x="1267" y="151"/>
                    <a:pt x="1258" y="149"/>
                    <a:pt x="1248" y="149"/>
                  </a:cubicBezTo>
                  <a:cubicBezTo>
                    <a:pt x="1245" y="149"/>
                    <a:pt x="1241" y="149"/>
                    <a:pt x="1237" y="150"/>
                  </a:cubicBezTo>
                  <a:cubicBezTo>
                    <a:pt x="1237" y="498"/>
                    <a:pt x="1237" y="498"/>
                    <a:pt x="1237" y="498"/>
                  </a:cubicBezTo>
                  <a:cubicBezTo>
                    <a:pt x="1705" y="498"/>
                    <a:pt x="1705" y="498"/>
                    <a:pt x="1705" y="498"/>
                  </a:cubicBezTo>
                  <a:cubicBezTo>
                    <a:pt x="1705" y="490"/>
                    <a:pt x="1705" y="483"/>
                    <a:pt x="1715" y="479"/>
                  </a:cubicBezTo>
                  <a:cubicBezTo>
                    <a:pt x="1718" y="484"/>
                    <a:pt x="1719" y="491"/>
                    <a:pt x="1719" y="498"/>
                  </a:cubicBezTo>
                  <a:cubicBezTo>
                    <a:pt x="1737" y="498"/>
                    <a:pt x="1737" y="498"/>
                    <a:pt x="1737" y="498"/>
                  </a:cubicBezTo>
                  <a:cubicBezTo>
                    <a:pt x="1737" y="496"/>
                    <a:pt x="1738" y="493"/>
                    <a:pt x="1737" y="491"/>
                  </a:cubicBezTo>
                  <a:cubicBezTo>
                    <a:pt x="1736" y="487"/>
                    <a:pt x="1732" y="484"/>
                    <a:pt x="1732" y="480"/>
                  </a:cubicBezTo>
                  <a:cubicBezTo>
                    <a:pt x="1731" y="477"/>
                    <a:pt x="1734" y="474"/>
                    <a:pt x="1734" y="471"/>
                  </a:cubicBezTo>
                  <a:cubicBezTo>
                    <a:pt x="1734" y="467"/>
                    <a:pt x="1730" y="458"/>
                    <a:pt x="1726" y="455"/>
                  </a:cubicBezTo>
                  <a:cubicBezTo>
                    <a:pt x="1726" y="455"/>
                    <a:pt x="1726" y="455"/>
                    <a:pt x="1726" y="455"/>
                  </a:cubicBezTo>
                  <a:cubicBezTo>
                    <a:pt x="1717" y="455"/>
                    <a:pt x="1721" y="466"/>
                    <a:pt x="1716" y="469"/>
                  </a:cubicBezTo>
                  <a:cubicBezTo>
                    <a:pt x="1708" y="464"/>
                    <a:pt x="1706" y="455"/>
                    <a:pt x="1694" y="455"/>
                  </a:cubicBezTo>
                  <a:cubicBezTo>
                    <a:pt x="1694" y="455"/>
                    <a:pt x="1694" y="455"/>
                    <a:pt x="1694" y="455"/>
                  </a:cubicBezTo>
                  <a:cubicBezTo>
                    <a:pt x="1687" y="455"/>
                    <a:pt x="1682" y="461"/>
                    <a:pt x="1674" y="462"/>
                  </a:cubicBezTo>
                  <a:cubicBezTo>
                    <a:pt x="1668" y="457"/>
                    <a:pt x="1655" y="455"/>
                    <a:pt x="1655" y="448"/>
                  </a:cubicBezTo>
                  <a:cubicBezTo>
                    <a:pt x="1655" y="443"/>
                    <a:pt x="1664" y="444"/>
                    <a:pt x="1671" y="439"/>
                  </a:cubicBezTo>
                  <a:cubicBezTo>
                    <a:pt x="1676" y="435"/>
                    <a:pt x="1679" y="426"/>
                    <a:pt x="1687" y="426"/>
                  </a:cubicBezTo>
                  <a:cubicBezTo>
                    <a:pt x="1688" y="426"/>
                    <a:pt x="1689" y="426"/>
                    <a:pt x="1691" y="427"/>
                  </a:cubicBezTo>
                  <a:cubicBezTo>
                    <a:pt x="1702" y="412"/>
                    <a:pt x="1721" y="394"/>
                    <a:pt x="1746" y="394"/>
                  </a:cubicBezTo>
                  <a:cubicBezTo>
                    <a:pt x="1753" y="394"/>
                    <a:pt x="1760" y="395"/>
                    <a:pt x="1768" y="398"/>
                  </a:cubicBezTo>
                  <a:cubicBezTo>
                    <a:pt x="1772" y="396"/>
                    <a:pt x="1777" y="395"/>
                    <a:pt x="1782" y="395"/>
                  </a:cubicBezTo>
                  <a:cubicBezTo>
                    <a:pt x="1783" y="395"/>
                    <a:pt x="1783" y="395"/>
                    <a:pt x="1783" y="395"/>
                  </a:cubicBezTo>
                  <a:cubicBezTo>
                    <a:pt x="1784" y="395"/>
                    <a:pt x="1784" y="395"/>
                    <a:pt x="1784" y="395"/>
                  </a:cubicBezTo>
                  <a:cubicBezTo>
                    <a:pt x="1786" y="395"/>
                    <a:pt x="1788" y="395"/>
                    <a:pt x="1790" y="395"/>
                  </a:cubicBezTo>
                  <a:cubicBezTo>
                    <a:pt x="1791" y="390"/>
                    <a:pt x="1799" y="387"/>
                    <a:pt x="1806" y="387"/>
                  </a:cubicBezTo>
                  <a:cubicBezTo>
                    <a:pt x="1812" y="387"/>
                    <a:pt x="1817" y="389"/>
                    <a:pt x="1820" y="392"/>
                  </a:cubicBezTo>
                  <a:cubicBezTo>
                    <a:pt x="1821" y="397"/>
                    <a:pt x="1812" y="394"/>
                    <a:pt x="1813" y="400"/>
                  </a:cubicBezTo>
                  <a:cubicBezTo>
                    <a:pt x="1815" y="401"/>
                    <a:pt x="1817" y="402"/>
                    <a:pt x="1819" y="402"/>
                  </a:cubicBezTo>
                  <a:cubicBezTo>
                    <a:pt x="1825" y="402"/>
                    <a:pt x="1830" y="397"/>
                    <a:pt x="1836" y="397"/>
                  </a:cubicBezTo>
                  <a:cubicBezTo>
                    <a:pt x="1836" y="397"/>
                    <a:pt x="1836" y="397"/>
                    <a:pt x="1836" y="397"/>
                  </a:cubicBezTo>
                  <a:cubicBezTo>
                    <a:pt x="1839" y="397"/>
                    <a:pt x="1841" y="398"/>
                    <a:pt x="1844" y="398"/>
                  </a:cubicBezTo>
                  <a:cubicBezTo>
                    <a:pt x="1846" y="399"/>
                    <a:pt x="1849" y="400"/>
                    <a:pt x="1851" y="400"/>
                  </a:cubicBezTo>
                  <a:cubicBezTo>
                    <a:pt x="1853" y="400"/>
                    <a:pt x="1855" y="399"/>
                    <a:pt x="1857" y="397"/>
                  </a:cubicBezTo>
                  <a:cubicBezTo>
                    <a:pt x="1860" y="392"/>
                    <a:pt x="1846" y="393"/>
                    <a:pt x="1843" y="389"/>
                  </a:cubicBezTo>
                  <a:cubicBezTo>
                    <a:pt x="1857" y="384"/>
                    <a:pt x="1864" y="374"/>
                    <a:pt x="1871" y="364"/>
                  </a:cubicBezTo>
                  <a:cubicBezTo>
                    <a:pt x="1875" y="363"/>
                    <a:pt x="1879" y="362"/>
                    <a:pt x="1883" y="362"/>
                  </a:cubicBezTo>
                  <a:cubicBezTo>
                    <a:pt x="1891" y="362"/>
                    <a:pt x="1899" y="364"/>
                    <a:pt x="1904" y="367"/>
                  </a:cubicBezTo>
                  <a:cubicBezTo>
                    <a:pt x="1904" y="372"/>
                    <a:pt x="1898" y="372"/>
                    <a:pt x="1899" y="378"/>
                  </a:cubicBezTo>
                  <a:cubicBezTo>
                    <a:pt x="1902" y="380"/>
                    <a:pt x="1904" y="381"/>
                    <a:pt x="1906" y="381"/>
                  </a:cubicBezTo>
                  <a:cubicBezTo>
                    <a:pt x="1910" y="381"/>
                    <a:pt x="1913" y="379"/>
                    <a:pt x="1917" y="376"/>
                  </a:cubicBezTo>
                  <a:cubicBezTo>
                    <a:pt x="1921" y="374"/>
                    <a:pt x="1925" y="371"/>
                    <a:pt x="1930" y="371"/>
                  </a:cubicBezTo>
                  <a:cubicBezTo>
                    <a:pt x="1930" y="371"/>
                    <a:pt x="1930" y="371"/>
                    <a:pt x="1931" y="371"/>
                  </a:cubicBezTo>
                  <a:cubicBezTo>
                    <a:pt x="1932" y="368"/>
                    <a:pt x="1932" y="365"/>
                    <a:pt x="1931" y="362"/>
                  </a:cubicBezTo>
                  <a:cubicBezTo>
                    <a:pt x="1933" y="359"/>
                    <a:pt x="1939" y="354"/>
                    <a:pt x="1944" y="354"/>
                  </a:cubicBezTo>
                  <a:cubicBezTo>
                    <a:pt x="1946" y="354"/>
                    <a:pt x="1948" y="354"/>
                    <a:pt x="1950" y="356"/>
                  </a:cubicBezTo>
                  <a:cubicBezTo>
                    <a:pt x="1949" y="363"/>
                    <a:pt x="1943" y="365"/>
                    <a:pt x="1943" y="372"/>
                  </a:cubicBezTo>
                  <a:cubicBezTo>
                    <a:pt x="1931" y="380"/>
                    <a:pt x="1917" y="383"/>
                    <a:pt x="1907" y="391"/>
                  </a:cubicBezTo>
                  <a:cubicBezTo>
                    <a:pt x="1903" y="393"/>
                    <a:pt x="1901" y="398"/>
                    <a:pt x="1897" y="401"/>
                  </a:cubicBezTo>
                  <a:cubicBezTo>
                    <a:pt x="1889" y="406"/>
                    <a:pt x="1879" y="409"/>
                    <a:pt x="1869" y="412"/>
                  </a:cubicBezTo>
                  <a:cubicBezTo>
                    <a:pt x="1868" y="424"/>
                    <a:pt x="1855" y="426"/>
                    <a:pt x="1855" y="442"/>
                  </a:cubicBezTo>
                  <a:cubicBezTo>
                    <a:pt x="1854" y="464"/>
                    <a:pt x="1864" y="476"/>
                    <a:pt x="1863" y="493"/>
                  </a:cubicBezTo>
                  <a:cubicBezTo>
                    <a:pt x="1874" y="492"/>
                    <a:pt x="1877" y="485"/>
                    <a:pt x="1887" y="482"/>
                  </a:cubicBezTo>
                  <a:cubicBezTo>
                    <a:pt x="1883" y="469"/>
                    <a:pt x="1895" y="470"/>
                    <a:pt x="1901" y="467"/>
                  </a:cubicBezTo>
                  <a:cubicBezTo>
                    <a:pt x="1904" y="464"/>
                    <a:pt x="1899" y="457"/>
                    <a:pt x="1902" y="454"/>
                  </a:cubicBezTo>
                  <a:cubicBezTo>
                    <a:pt x="1903" y="453"/>
                    <a:pt x="1905" y="453"/>
                    <a:pt x="1906" y="453"/>
                  </a:cubicBezTo>
                  <a:cubicBezTo>
                    <a:pt x="1907" y="453"/>
                    <a:pt x="1909" y="453"/>
                    <a:pt x="1911" y="453"/>
                  </a:cubicBezTo>
                  <a:cubicBezTo>
                    <a:pt x="1912" y="453"/>
                    <a:pt x="1914" y="454"/>
                    <a:pt x="1916" y="454"/>
                  </a:cubicBezTo>
                  <a:cubicBezTo>
                    <a:pt x="1917" y="454"/>
                    <a:pt x="1919" y="453"/>
                    <a:pt x="1920" y="453"/>
                  </a:cubicBezTo>
                  <a:cubicBezTo>
                    <a:pt x="1921" y="445"/>
                    <a:pt x="1915" y="444"/>
                    <a:pt x="1915" y="438"/>
                  </a:cubicBezTo>
                  <a:cubicBezTo>
                    <a:pt x="1917" y="436"/>
                    <a:pt x="1919" y="434"/>
                    <a:pt x="1922" y="433"/>
                  </a:cubicBezTo>
                  <a:cubicBezTo>
                    <a:pt x="1925" y="434"/>
                    <a:pt x="1927" y="436"/>
                    <a:pt x="1930" y="436"/>
                  </a:cubicBezTo>
                  <a:cubicBezTo>
                    <a:pt x="1931" y="436"/>
                    <a:pt x="1932" y="436"/>
                    <a:pt x="1933" y="435"/>
                  </a:cubicBezTo>
                  <a:cubicBezTo>
                    <a:pt x="1936" y="429"/>
                    <a:pt x="1928" y="425"/>
                    <a:pt x="1932" y="417"/>
                  </a:cubicBezTo>
                  <a:cubicBezTo>
                    <a:pt x="1929" y="414"/>
                    <a:pt x="1921" y="414"/>
                    <a:pt x="1920" y="409"/>
                  </a:cubicBezTo>
                  <a:cubicBezTo>
                    <a:pt x="1926" y="401"/>
                    <a:pt x="1931" y="393"/>
                    <a:pt x="1942" y="389"/>
                  </a:cubicBezTo>
                  <a:cubicBezTo>
                    <a:pt x="1944" y="389"/>
                    <a:pt x="1945" y="390"/>
                    <a:pt x="1947" y="390"/>
                  </a:cubicBezTo>
                  <a:cubicBezTo>
                    <a:pt x="1953" y="390"/>
                    <a:pt x="1955" y="384"/>
                    <a:pt x="1961" y="382"/>
                  </a:cubicBezTo>
                  <a:cubicBezTo>
                    <a:pt x="1964" y="383"/>
                    <a:pt x="1963" y="388"/>
                    <a:pt x="1967" y="388"/>
                  </a:cubicBezTo>
                  <a:cubicBezTo>
                    <a:pt x="1967" y="388"/>
                    <a:pt x="1967" y="388"/>
                    <a:pt x="1967" y="388"/>
                  </a:cubicBezTo>
                  <a:cubicBezTo>
                    <a:pt x="1975" y="385"/>
                    <a:pt x="1979" y="379"/>
                    <a:pt x="1989" y="378"/>
                  </a:cubicBezTo>
                  <a:cubicBezTo>
                    <a:pt x="1992" y="384"/>
                    <a:pt x="1994" y="391"/>
                    <a:pt x="2003" y="392"/>
                  </a:cubicBezTo>
                  <a:cubicBezTo>
                    <a:pt x="2011" y="381"/>
                    <a:pt x="2026" y="374"/>
                    <a:pt x="2036" y="365"/>
                  </a:cubicBezTo>
                  <a:cubicBezTo>
                    <a:pt x="2038" y="365"/>
                    <a:pt x="2039" y="365"/>
                    <a:pt x="2040" y="365"/>
                  </a:cubicBezTo>
                  <a:cubicBezTo>
                    <a:pt x="2054" y="365"/>
                    <a:pt x="2061" y="354"/>
                    <a:pt x="2075" y="353"/>
                  </a:cubicBezTo>
                  <a:cubicBezTo>
                    <a:pt x="2079" y="356"/>
                    <a:pt x="2085" y="358"/>
                    <a:pt x="2090" y="358"/>
                  </a:cubicBezTo>
                  <a:cubicBezTo>
                    <a:pt x="2095" y="358"/>
                    <a:pt x="2100" y="355"/>
                    <a:pt x="2100" y="348"/>
                  </a:cubicBezTo>
                  <a:cubicBezTo>
                    <a:pt x="2088" y="344"/>
                    <a:pt x="2089" y="332"/>
                    <a:pt x="2076" y="329"/>
                  </a:cubicBezTo>
                  <a:cubicBezTo>
                    <a:pt x="2076" y="329"/>
                    <a:pt x="2075" y="329"/>
                    <a:pt x="2075" y="329"/>
                  </a:cubicBezTo>
                  <a:cubicBezTo>
                    <a:pt x="2073" y="329"/>
                    <a:pt x="2072" y="330"/>
                    <a:pt x="2071" y="330"/>
                  </a:cubicBezTo>
                  <a:cubicBezTo>
                    <a:pt x="2070" y="330"/>
                    <a:pt x="2069" y="330"/>
                    <a:pt x="2067" y="330"/>
                  </a:cubicBezTo>
                  <a:cubicBezTo>
                    <a:pt x="2066" y="330"/>
                    <a:pt x="2064" y="330"/>
                    <a:pt x="2063" y="328"/>
                  </a:cubicBezTo>
                  <a:cubicBezTo>
                    <a:pt x="2062" y="327"/>
                    <a:pt x="2061" y="326"/>
                    <a:pt x="2062" y="324"/>
                  </a:cubicBezTo>
                  <a:cubicBezTo>
                    <a:pt x="2065" y="320"/>
                    <a:pt x="2068" y="319"/>
                    <a:pt x="2071" y="319"/>
                  </a:cubicBezTo>
                  <a:cubicBezTo>
                    <a:pt x="2075" y="319"/>
                    <a:pt x="2080" y="322"/>
                    <a:pt x="2084" y="324"/>
                  </a:cubicBezTo>
                  <a:cubicBezTo>
                    <a:pt x="2088" y="326"/>
                    <a:pt x="2093" y="329"/>
                    <a:pt x="2097" y="329"/>
                  </a:cubicBezTo>
                  <a:cubicBezTo>
                    <a:pt x="2097" y="329"/>
                    <a:pt x="2098" y="329"/>
                    <a:pt x="2098" y="328"/>
                  </a:cubicBezTo>
                  <a:cubicBezTo>
                    <a:pt x="2104" y="328"/>
                    <a:pt x="2106" y="322"/>
                    <a:pt x="2109" y="317"/>
                  </a:cubicBezTo>
                  <a:cubicBezTo>
                    <a:pt x="2107" y="314"/>
                    <a:pt x="2104" y="312"/>
                    <a:pt x="2104" y="308"/>
                  </a:cubicBezTo>
                  <a:cubicBezTo>
                    <a:pt x="2105" y="306"/>
                    <a:pt x="2108" y="304"/>
                    <a:pt x="2112" y="303"/>
                  </a:cubicBezTo>
                  <a:cubicBezTo>
                    <a:pt x="2116" y="305"/>
                    <a:pt x="2115" y="311"/>
                    <a:pt x="2117" y="315"/>
                  </a:cubicBezTo>
                  <a:cubicBezTo>
                    <a:pt x="2120" y="317"/>
                    <a:pt x="2125" y="317"/>
                    <a:pt x="2131" y="317"/>
                  </a:cubicBezTo>
                  <a:cubicBezTo>
                    <a:pt x="2132" y="317"/>
                    <a:pt x="2133" y="317"/>
                    <a:pt x="2134" y="317"/>
                  </a:cubicBezTo>
                  <a:cubicBezTo>
                    <a:pt x="2135" y="317"/>
                    <a:pt x="2136" y="317"/>
                    <a:pt x="2137" y="317"/>
                  </a:cubicBezTo>
                  <a:cubicBezTo>
                    <a:pt x="2138" y="317"/>
                    <a:pt x="2138" y="317"/>
                    <a:pt x="2138" y="317"/>
                  </a:cubicBezTo>
                  <a:cubicBezTo>
                    <a:pt x="2142" y="326"/>
                    <a:pt x="2154" y="335"/>
                    <a:pt x="2167" y="335"/>
                  </a:cubicBezTo>
                  <a:cubicBezTo>
                    <a:pt x="2170" y="335"/>
                    <a:pt x="2173" y="335"/>
                    <a:pt x="2177" y="333"/>
                  </a:cubicBezTo>
                  <a:cubicBezTo>
                    <a:pt x="2167" y="311"/>
                    <a:pt x="2204" y="317"/>
                    <a:pt x="2203" y="303"/>
                  </a:cubicBezTo>
                  <a:cubicBezTo>
                    <a:pt x="2202" y="302"/>
                    <a:pt x="2201" y="302"/>
                    <a:pt x="2199" y="302"/>
                  </a:cubicBezTo>
                  <a:cubicBezTo>
                    <a:pt x="2199" y="302"/>
                    <a:pt x="2198" y="302"/>
                    <a:pt x="2197" y="302"/>
                  </a:cubicBezTo>
                  <a:cubicBezTo>
                    <a:pt x="2196" y="302"/>
                    <a:pt x="2195" y="302"/>
                    <a:pt x="2195" y="302"/>
                  </a:cubicBezTo>
                  <a:cubicBezTo>
                    <a:pt x="2194" y="302"/>
                    <a:pt x="2193" y="302"/>
                    <a:pt x="2192" y="302"/>
                  </a:cubicBezTo>
                  <a:cubicBezTo>
                    <a:pt x="2192" y="294"/>
                    <a:pt x="2181" y="293"/>
                    <a:pt x="2171" y="293"/>
                  </a:cubicBezTo>
                  <a:cubicBezTo>
                    <a:pt x="2167" y="293"/>
                    <a:pt x="2163" y="293"/>
                    <a:pt x="2160" y="293"/>
                  </a:cubicBezTo>
                  <a:cubicBezTo>
                    <a:pt x="2159" y="298"/>
                    <a:pt x="2166" y="299"/>
                    <a:pt x="2162" y="303"/>
                  </a:cubicBezTo>
                  <a:cubicBezTo>
                    <a:pt x="2161" y="304"/>
                    <a:pt x="2159" y="304"/>
                    <a:pt x="2158" y="304"/>
                  </a:cubicBezTo>
                  <a:cubicBezTo>
                    <a:pt x="2151" y="304"/>
                    <a:pt x="2151" y="294"/>
                    <a:pt x="2152" y="290"/>
                  </a:cubicBezTo>
                  <a:cubicBezTo>
                    <a:pt x="2137" y="278"/>
                    <a:pt x="2109" y="275"/>
                    <a:pt x="2095" y="262"/>
                  </a:cubicBezTo>
                  <a:cubicBezTo>
                    <a:pt x="2094" y="262"/>
                    <a:pt x="2094" y="262"/>
                    <a:pt x="2094" y="262"/>
                  </a:cubicBezTo>
                  <a:cubicBezTo>
                    <a:pt x="2092" y="262"/>
                    <a:pt x="2091" y="262"/>
                    <a:pt x="2090" y="262"/>
                  </a:cubicBezTo>
                  <a:cubicBezTo>
                    <a:pt x="2089" y="262"/>
                    <a:pt x="2088" y="263"/>
                    <a:pt x="2087" y="263"/>
                  </a:cubicBezTo>
                  <a:cubicBezTo>
                    <a:pt x="2086" y="263"/>
                    <a:pt x="2086" y="263"/>
                    <a:pt x="2085" y="263"/>
                  </a:cubicBezTo>
                  <a:cubicBezTo>
                    <a:pt x="2076" y="260"/>
                    <a:pt x="2070" y="253"/>
                    <a:pt x="2059" y="251"/>
                  </a:cubicBezTo>
                  <a:cubicBezTo>
                    <a:pt x="2059" y="251"/>
                    <a:pt x="2058" y="251"/>
                    <a:pt x="2057" y="251"/>
                  </a:cubicBezTo>
                  <a:cubicBezTo>
                    <a:pt x="2053" y="251"/>
                    <a:pt x="2049" y="252"/>
                    <a:pt x="2045" y="253"/>
                  </a:cubicBezTo>
                  <a:cubicBezTo>
                    <a:pt x="2041" y="254"/>
                    <a:pt x="2037" y="254"/>
                    <a:pt x="2033" y="254"/>
                  </a:cubicBezTo>
                  <a:cubicBezTo>
                    <a:pt x="2032" y="254"/>
                    <a:pt x="2031" y="254"/>
                    <a:pt x="2031" y="254"/>
                  </a:cubicBezTo>
                  <a:cubicBezTo>
                    <a:pt x="2022" y="253"/>
                    <a:pt x="2019" y="248"/>
                    <a:pt x="2012" y="248"/>
                  </a:cubicBezTo>
                  <a:cubicBezTo>
                    <a:pt x="2011" y="248"/>
                    <a:pt x="2009" y="248"/>
                    <a:pt x="2007" y="249"/>
                  </a:cubicBezTo>
                  <a:cubicBezTo>
                    <a:pt x="2003" y="253"/>
                    <a:pt x="2009" y="259"/>
                    <a:pt x="2008" y="265"/>
                  </a:cubicBezTo>
                  <a:cubicBezTo>
                    <a:pt x="2006" y="268"/>
                    <a:pt x="2003" y="269"/>
                    <a:pt x="2001" y="269"/>
                  </a:cubicBezTo>
                  <a:cubicBezTo>
                    <a:pt x="1993" y="269"/>
                    <a:pt x="1985" y="259"/>
                    <a:pt x="1979" y="255"/>
                  </a:cubicBezTo>
                  <a:cubicBezTo>
                    <a:pt x="1976" y="256"/>
                    <a:pt x="1974" y="257"/>
                    <a:pt x="1972" y="257"/>
                  </a:cubicBezTo>
                  <a:cubicBezTo>
                    <a:pt x="1969" y="257"/>
                    <a:pt x="1966" y="256"/>
                    <a:pt x="1964" y="256"/>
                  </a:cubicBezTo>
                  <a:cubicBezTo>
                    <a:pt x="1961" y="255"/>
                    <a:pt x="1959" y="255"/>
                    <a:pt x="1956" y="255"/>
                  </a:cubicBezTo>
                  <a:cubicBezTo>
                    <a:pt x="1954" y="255"/>
                    <a:pt x="1951" y="255"/>
                    <a:pt x="1949" y="256"/>
                  </a:cubicBezTo>
                  <a:cubicBezTo>
                    <a:pt x="1945" y="253"/>
                    <a:pt x="1938" y="252"/>
                    <a:pt x="1932" y="252"/>
                  </a:cubicBezTo>
                  <a:cubicBezTo>
                    <a:pt x="1927" y="252"/>
                    <a:pt x="1922" y="253"/>
                    <a:pt x="1919" y="255"/>
                  </a:cubicBezTo>
                  <a:cubicBezTo>
                    <a:pt x="1916" y="259"/>
                    <a:pt x="1918" y="265"/>
                    <a:pt x="1913" y="266"/>
                  </a:cubicBezTo>
                  <a:cubicBezTo>
                    <a:pt x="1909" y="262"/>
                    <a:pt x="1906" y="255"/>
                    <a:pt x="1901" y="251"/>
                  </a:cubicBezTo>
                  <a:cubicBezTo>
                    <a:pt x="1901" y="248"/>
                    <a:pt x="1904" y="247"/>
                    <a:pt x="1903" y="243"/>
                  </a:cubicBezTo>
                  <a:cubicBezTo>
                    <a:pt x="1895" y="235"/>
                    <a:pt x="1876" y="235"/>
                    <a:pt x="1862" y="231"/>
                  </a:cubicBezTo>
                  <a:cubicBezTo>
                    <a:pt x="1856" y="235"/>
                    <a:pt x="1847" y="237"/>
                    <a:pt x="1838" y="237"/>
                  </a:cubicBezTo>
                  <a:cubicBezTo>
                    <a:pt x="1826" y="237"/>
                    <a:pt x="1815" y="234"/>
                    <a:pt x="1811" y="227"/>
                  </a:cubicBezTo>
                  <a:cubicBezTo>
                    <a:pt x="1811" y="227"/>
                    <a:pt x="1811" y="227"/>
                    <a:pt x="1811" y="227"/>
                  </a:cubicBezTo>
                  <a:cubicBezTo>
                    <a:pt x="1809" y="227"/>
                    <a:pt x="1808" y="228"/>
                    <a:pt x="1806" y="228"/>
                  </a:cubicBezTo>
                  <a:cubicBezTo>
                    <a:pt x="1805" y="228"/>
                    <a:pt x="1803" y="228"/>
                    <a:pt x="1802" y="228"/>
                  </a:cubicBezTo>
                  <a:cubicBezTo>
                    <a:pt x="1799" y="228"/>
                    <a:pt x="1796" y="227"/>
                    <a:pt x="1795" y="226"/>
                  </a:cubicBezTo>
                  <a:cubicBezTo>
                    <a:pt x="1795" y="222"/>
                    <a:pt x="1801" y="223"/>
                    <a:pt x="1800" y="219"/>
                  </a:cubicBezTo>
                  <a:cubicBezTo>
                    <a:pt x="1793" y="216"/>
                    <a:pt x="1786" y="212"/>
                    <a:pt x="1775" y="212"/>
                  </a:cubicBezTo>
                  <a:cubicBezTo>
                    <a:pt x="1770" y="218"/>
                    <a:pt x="1761" y="226"/>
                    <a:pt x="1751" y="226"/>
                  </a:cubicBezTo>
                  <a:cubicBezTo>
                    <a:pt x="1751" y="226"/>
                    <a:pt x="1751" y="226"/>
                    <a:pt x="1750" y="226"/>
                  </a:cubicBezTo>
                  <a:cubicBezTo>
                    <a:pt x="1749" y="220"/>
                    <a:pt x="1758" y="215"/>
                    <a:pt x="1760" y="210"/>
                  </a:cubicBezTo>
                  <a:cubicBezTo>
                    <a:pt x="1755" y="207"/>
                    <a:pt x="1744" y="206"/>
                    <a:pt x="1734" y="206"/>
                  </a:cubicBezTo>
                  <a:cubicBezTo>
                    <a:pt x="1725" y="206"/>
                    <a:pt x="1715" y="207"/>
                    <a:pt x="1707" y="207"/>
                  </a:cubicBezTo>
                  <a:cubicBezTo>
                    <a:pt x="1707" y="207"/>
                    <a:pt x="1707" y="207"/>
                    <a:pt x="1707" y="207"/>
                  </a:cubicBezTo>
                  <a:cubicBezTo>
                    <a:pt x="1705" y="207"/>
                    <a:pt x="1704" y="207"/>
                    <a:pt x="1702" y="207"/>
                  </a:cubicBezTo>
                  <a:cubicBezTo>
                    <a:pt x="1701" y="207"/>
                    <a:pt x="1699" y="206"/>
                    <a:pt x="1698" y="206"/>
                  </a:cubicBezTo>
                  <a:cubicBezTo>
                    <a:pt x="1695" y="206"/>
                    <a:pt x="1692" y="207"/>
                    <a:pt x="1692" y="211"/>
                  </a:cubicBezTo>
                  <a:cubicBezTo>
                    <a:pt x="1699" y="212"/>
                    <a:pt x="1701" y="224"/>
                    <a:pt x="1695" y="228"/>
                  </a:cubicBezTo>
                  <a:cubicBezTo>
                    <a:pt x="1686" y="227"/>
                    <a:pt x="1684" y="221"/>
                    <a:pt x="1675" y="220"/>
                  </a:cubicBezTo>
                  <a:cubicBezTo>
                    <a:pt x="1672" y="223"/>
                    <a:pt x="1680" y="227"/>
                    <a:pt x="1676" y="230"/>
                  </a:cubicBezTo>
                  <a:cubicBezTo>
                    <a:pt x="1667" y="229"/>
                    <a:pt x="1666" y="223"/>
                    <a:pt x="1659" y="223"/>
                  </a:cubicBezTo>
                  <a:cubicBezTo>
                    <a:pt x="1658" y="223"/>
                    <a:pt x="1658" y="223"/>
                    <a:pt x="1657" y="223"/>
                  </a:cubicBezTo>
                  <a:cubicBezTo>
                    <a:pt x="1652" y="223"/>
                    <a:pt x="1648" y="231"/>
                    <a:pt x="1641" y="231"/>
                  </a:cubicBezTo>
                  <a:cubicBezTo>
                    <a:pt x="1640" y="231"/>
                    <a:pt x="1639" y="231"/>
                    <a:pt x="1639" y="231"/>
                  </a:cubicBezTo>
                  <a:cubicBezTo>
                    <a:pt x="1632" y="231"/>
                    <a:pt x="1632" y="229"/>
                    <a:pt x="1625" y="224"/>
                  </a:cubicBezTo>
                  <a:cubicBezTo>
                    <a:pt x="1619" y="229"/>
                    <a:pt x="1618" y="239"/>
                    <a:pt x="1609" y="239"/>
                  </a:cubicBezTo>
                  <a:cubicBezTo>
                    <a:pt x="1609" y="239"/>
                    <a:pt x="1609" y="239"/>
                    <a:pt x="1609" y="239"/>
                  </a:cubicBezTo>
                  <a:cubicBezTo>
                    <a:pt x="1602" y="239"/>
                    <a:pt x="1597" y="228"/>
                    <a:pt x="1591" y="223"/>
                  </a:cubicBezTo>
                  <a:cubicBezTo>
                    <a:pt x="1588" y="220"/>
                    <a:pt x="1583" y="222"/>
                    <a:pt x="1584" y="217"/>
                  </a:cubicBezTo>
                  <a:cubicBezTo>
                    <a:pt x="1585" y="217"/>
                    <a:pt x="1586" y="218"/>
                    <a:pt x="1587" y="218"/>
                  </a:cubicBezTo>
                  <a:cubicBezTo>
                    <a:pt x="1591" y="218"/>
                    <a:pt x="1592" y="215"/>
                    <a:pt x="1594" y="213"/>
                  </a:cubicBezTo>
                  <a:cubicBezTo>
                    <a:pt x="1592" y="202"/>
                    <a:pt x="1582" y="195"/>
                    <a:pt x="1569" y="195"/>
                  </a:cubicBezTo>
                  <a:cubicBezTo>
                    <a:pt x="1565" y="195"/>
                    <a:pt x="1561" y="195"/>
                    <a:pt x="1558" y="197"/>
                  </a:cubicBezTo>
                  <a:cubicBezTo>
                    <a:pt x="1551" y="195"/>
                    <a:pt x="1546" y="192"/>
                    <a:pt x="1538" y="191"/>
                  </a:cubicBezTo>
                  <a:cubicBezTo>
                    <a:pt x="1529" y="196"/>
                    <a:pt x="1529" y="206"/>
                    <a:pt x="1531" y="213"/>
                  </a:cubicBezTo>
                  <a:cubicBezTo>
                    <a:pt x="1520" y="207"/>
                    <a:pt x="1501" y="207"/>
                    <a:pt x="1488" y="203"/>
                  </a:cubicBezTo>
                  <a:cubicBezTo>
                    <a:pt x="1487" y="200"/>
                    <a:pt x="1491" y="200"/>
                    <a:pt x="1490" y="196"/>
                  </a:cubicBezTo>
                  <a:cubicBezTo>
                    <a:pt x="1480" y="194"/>
                    <a:pt x="1466" y="189"/>
                    <a:pt x="1453" y="189"/>
                  </a:cubicBezTo>
                  <a:cubicBezTo>
                    <a:pt x="1447" y="189"/>
                    <a:pt x="1441" y="191"/>
                    <a:pt x="1436" y="194"/>
                  </a:cubicBezTo>
                  <a:cubicBezTo>
                    <a:pt x="1428" y="190"/>
                    <a:pt x="1417" y="189"/>
                    <a:pt x="1407" y="186"/>
                  </a:cubicBezTo>
                  <a:cubicBezTo>
                    <a:pt x="1403" y="187"/>
                    <a:pt x="1402" y="191"/>
                    <a:pt x="1401" y="195"/>
                  </a:cubicBezTo>
                  <a:cubicBezTo>
                    <a:pt x="1391" y="198"/>
                    <a:pt x="1381" y="205"/>
                    <a:pt x="1369" y="205"/>
                  </a:cubicBezTo>
                  <a:cubicBezTo>
                    <a:pt x="1369" y="205"/>
                    <a:pt x="1368" y="205"/>
                    <a:pt x="1368" y="205"/>
                  </a:cubicBezTo>
                  <a:cubicBezTo>
                    <a:pt x="1363" y="208"/>
                    <a:pt x="1361" y="213"/>
                    <a:pt x="1354" y="213"/>
                  </a:cubicBezTo>
                  <a:cubicBezTo>
                    <a:pt x="1350" y="205"/>
                    <a:pt x="1361" y="196"/>
                    <a:pt x="1373" y="193"/>
                  </a:cubicBezTo>
                  <a:cubicBezTo>
                    <a:pt x="1376" y="192"/>
                    <a:pt x="1381" y="193"/>
                    <a:pt x="1385" y="191"/>
                  </a:cubicBezTo>
                  <a:cubicBezTo>
                    <a:pt x="1392" y="188"/>
                    <a:pt x="1396" y="181"/>
                    <a:pt x="1403" y="178"/>
                  </a:cubicBezTo>
                  <a:cubicBezTo>
                    <a:pt x="1406" y="177"/>
                    <a:pt x="1409" y="178"/>
                    <a:pt x="1413" y="176"/>
                  </a:cubicBezTo>
                  <a:cubicBezTo>
                    <a:pt x="1419" y="174"/>
                    <a:pt x="1426" y="168"/>
                    <a:pt x="1435" y="168"/>
                  </a:cubicBezTo>
                  <a:cubicBezTo>
                    <a:pt x="1432" y="161"/>
                    <a:pt x="1436" y="159"/>
                    <a:pt x="1438" y="153"/>
                  </a:cubicBezTo>
                  <a:cubicBezTo>
                    <a:pt x="1429" y="150"/>
                    <a:pt x="1421" y="139"/>
                    <a:pt x="1410" y="137"/>
                  </a:cubicBezTo>
                  <a:cubicBezTo>
                    <a:pt x="1410" y="137"/>
                    <a:pt x="1409" y="137"/>
                    <a:pt x="1408" y="137"/>
                  </a:cubicBezTo>
                  <a:cubicBezTo>
                    <a:pt x="1405" y="137"/>
                    <a:pt x="1401" y="138"/>
                    <a:pt x="1398" y="139"/>
                  </a:cubicBezTo>
                  <a:cubicBezTo>
                    <a:pt x="1394" y="140"/>
                    <a:pt x="1390" y="141"/>
                    <a:pt x="1386" y="141"/>
                  </a:cubicBezTo>
                  <a:cubicBezTo>
                    <a:pt x="1386" y="141"/>
                    <a:pt x="1385" y="141"/>
                    <a:pt x="1385" y="141"/>
                  </a:cubicBezTo>
                  <a:cubicBezTo>
                    <a:pt x="1380" y="143"/>
                    <a:pt x="1381" y="151"/>
                    <a:pt x="1374" y="151"/>
                  </a:cubicBezTo>
                  <a:cubicBezTo>
                    <a:pt x="1374" y="151"/>
                    <a:pt x="1373" y="150"/>
                    <a:pt x="1373" y="150"/>
                  </a:cubicBezTo>
                  <a:cubicBezTo>
                    <a:pt x="1370" y="148"/>
                    <a:pt x="1374" y="145"/>
                    <a:pt x="1372" y="142"/>
                  </a:cubicBezTo>
                  <a:cubicBezTo>
                    <a:pt x="1365" y="141"/>
                    <a:pt x="1358" y="140"/>
                    <a:pt x="1356" y="136"/>
                  </a:cubicBezTo>
                  <a:cubicBezTo>
                    <a:pt x="1357" y="134"/>
                    <a:pt x="1362" y="132"/>
                    <a:pt x="1359" y="129"/>
                  </a:cubicBezTo>
                  <a:cubicBezTo>
                    <a:pt x="1358" y="129"/>
                    <a:pt x="1358" y="129"/>
                    <a:pt x="1357" y="129"/>
                  </a:cubicBezTo>
                  <a:cubicBezTo>
                    <a:pt x="1353" y="129"/>
                    <a:pt x="1348" y="128"/>
                    <a:pt x="1344" y="127"/>
                  </a:cubicBezTo>
                  <a:cubicBezTo>
                    <a:pt x="1340" y="126"/>
                    <a:pt x="1336" y="125"/>
                    <a:pt x="1334" y="125"/>
                  </a:cubicBezTo>
                  <a:moveTo>
                    <a:pt x="1328" y="92"/>
                  </a:moveTo>
                  <a:cubicBezTo>
                    <a:pt x="1322" y="92"/>
                    <a:pt x="1315" y="97"/>
                    <a:pt x="1311" y="99"/>
                  </a:cubicBezTo>
                  <a:cubicBezTo>
                    <a:pt x="1310" y="110"/>
                    <a:pt x="1297" y="111"/>
                    <a:pt x="1296" y="122"/>
                  </a:cubicBezTo>
                  <a:cubicBezTo>
                    <a:pt x="1297" y="122"/>
                    <a:pt x="1298" y="122"/>
                    <a:pt x="1300" y="122"/>
                  </a:cubicBezTo>
                  <a:cubicBezTo>
                    <a:pt x="1306" y="122"/>
                    <a:pt x="1310" y="117"/>
                    <a:pt x="1316" y="116"/>
                  </a:cubicBezTo>
                  <a:cubicBezTo>
                    <a:pt x="1318" y="116"/>
                    <a:pt x="1319" y="116"/>
                    <a:pt x="1321" y="116"/>
                  </a:cubicBezTo>
                  <a:cubicBezTo>
                    <a:pt x="1324" y="116"/>
                    <a:pt x="1328" y="116"/>
                    <a:pt x="1331" y="117"/>
                  </a:cubicBezTo>
                  <a:cubicBezTo>
                    <a:pt x="1335" y="117"/>
                    <a:pt x="1339" y="117"/>
                    <a:pt x="1342" y="117"/>
                  </a:cubicBezTo>
                  <a:cubicBezTo>
                    <a:pt x="1347" y="117"/>
                    <a:pt x="1352" y="117"/>
                    <a:pt x="1356" y="114"/>
                  </a:cubicBezTo>
                  <a:cubicBezTo>
                    <a:pt x="1355" y="106"/>
                    <a:pt x="1349" y="103"/>
                    <a:pt x="1345" y="98"/>
                  </a:cubicBezTo>
                  <a:cubicBezTo>
                    <a:pt x="1343" y="97"/>
                    <a:pt x="1340" y="97"/>
                    <a:pt x="1337" y="97"/>
                  </a:cubicBezTo>
                  <a:cubicBezTo>
                    <a:pt x="1337" y="97"/>
                    <a:pt x="1336" y="97"/>
                    <a:pt x="1335" y="97"/>
                  </a:cubicBezTo>
                  <a:cubicBezTo>
                    <a:pt x="1333" y="93"/>
                    <a:pt x="1331" y="92"/>
                    <a:pt x="1328" y="92"/>
                  </a:cubicBezTo>
                  <a:moveTo>
                    <a:pt x="1246" y="80"/>
                  </a:moveTo>
                  <a:cubicBezTo>
                    <a:pt x="1247" y="76"/>
                    <a:pt x="1249" y="75"/>
                    <a:pt x="1253" y="75"/>
                  </a:cubicBezTo>
                  <a:cubicBezTo>
                    <a:pt x="1256" y="75"/>
                    <a:pt x="1259" y="76"/>
                    <a:pt x="1262" y="76"/>
                  </a:cubicBezTo>
                  <a:cubicBezTo>
                    <a:pt x="1261" y="80"/>
                    <a:pt x="1256" y="80"/>
                    <a:pt x="1250" y="80"/>
                  </a:cubicBezTo>
                  <a:cubicBezTo>
                    <a:pt x="1250" y="80"/>
                    <a:pt x="1249" y="80"/>
                    <a:pt x="1249" y="80"/>
                  </a:cubicBezTo>
                  <a:cubicBezTo>
                    <a:pt x="1249" y="80"/>
                    <a:pt x="1248" y="80"/>
                    <a:pt x="1248" y="80"/>
                  </a:cubicBezTo>
                  <a:cubicBezTo>
                    <a:pt x="1247" y="80"/>
                    <a:pt x="1247" y="80"/>
                    <a:pt x="1246" y="80"/>
                  </a:cubicBezTo>
                  <a:moveTo>
                    <a:pt x="1259" y="53"/>
                  </a:moveTo>
                  <a:cubicBezTo>
                    <a:pt x="1254" y="58"/>
                    <a:pt x="1246" y="60"/>
                    <a:pt x="1237" y="62"/>
                  </a:cubicBezTo>
                  <a:cubicBezTo>
                    <a:pt x="1237" y="80"/>
                    <a:pt x="1237" y="80"/>
                    <a:pt x="1237" y="80"/>
                  </a:cubicBezTo>
                  <a:cubicBezTo>
                    <a:pt x="1239" y="81"/>
                    <a:pt x="1242" y="81"/>
                    <a:pt x="1244" y="81"/>
                  </a:cubicBezTo>
                  <a:cubicBezTo>
                    <a:pt x="1244" y="84"/>
                    <a:pt x="1241" y="84"/>
                    <a:pt x="1239" y="85"/>
                  </a:cubicBezTo>
                  <a:cubicBezTo>
                    <a:pt x="1238" y="84"/>
                    <a:pt x="1238" y="84"/>
                    <a:pt x="1237" y="84"/>
                  </a:cubicBezTo>
                  <a:cubicBezTo>
                    <a:pt x="1237" y="92"/>
                    <a:pt x="1237" y="92"/>
                    <a:pt x="1237" y="92"/>
                  </a:cubicBezTo>
                  <a:cubicBezTo>
                    <a:pt x="1238" y="92"/>
                    <a:pt x="1238" y="92"/>
                    <a:pt x="1239" y="92"/>
                  </a:cubicBezTo>
                  <a:cubicBezTo>
                    <a:pt x="1243" y="98"/>
                    <a:pt x="1255" y="99"/>
                    <a:pt x="1262" y="104"/>
                  </a:cubicBezTo>
                  <a:cubicBezTo>
                    <a:pt x="1263" y="104"/>
                    <a:pt x="1264" y="104"/>
                    <a:pt x="1265" y="104"/>
                  </a:cubicBezTo>
                  <a:cubicBezTo>
                    <a:pt x="1269" y="104"/>
                    <a:pt x="1273" y="105"/>
                    <a:pt x="1277" y="106"/>
                  </a:cubicBezTo>
                  <a:cubicBezTo>
                    <a:pt x="1281" y="108"/>
                    <a:pt x="1284" y="109"/>
                    <a:pt x="1288" y="109"/>
                  </a:cubicBezTo>
                  <a:cubicBezTo>
                    <a:pt x="1291" y="109"/>
                    <a:pt x="1294" y="107"/>
                    <a:pt x="1297" y="103"/>
                  </a:cubicBezTo>
                  <a:cubicBezTo>
                    <a:pt x="1295" y="95"/>
                    <a:pt x="1299" y="92"/>
                    <a:pt x="1302" y="86"/>
                  </a:cubicBezTo>
                  <a:cubicBezTo>
                    <a:pt x="1300" y="83"/>
                    <a:pt x="1296" y="81"/>
                    <a:pt x="1292" y="81"/>
                  </a:cubicBezTo>
                  <a:cubicBezTo>
                    <a:pt x="1289" y="81"/>
                    <a:pt x="1285" y="82"/>
                    <a:pt x="1282" y="84"/>
                  </a:cubicBezTo>
                  <a:cubicBezTo>
                    <a:pt x="1279" y="82"/>
                    <a:pt x="1283" y="81"/>
                    <a:pt x="1282" y="77"/>
                  </a:cubicBezTo>
                  <a:cubicBezTo>
                    <a:pt x="1281" y="76"/>
                    <a:pt x="1279" y="76"/>
                    <a:pt x="1278" y="76"/>
                  </a:cubicBezTo>
                  <a:cubicBezTo>
                    <a:pt x="1277" y="76"/>
                    <a:pt x="1275" y="76"/>
                    <a:pt x="1274" y="77"/>
                  </a:cubicBezTo>
                  <a:cubicBezTo>
                    <a:pt x="1273" y="77"/>
                    <a:pt x="1272" y="77"/>
                    <a:pt x="1271" y="77"/>
                  </a:cubicBezTo>
                  <a:cubicBezTo>
                    <a:pt x="1269" y="77"/>
                    <a:pt x="1268" y="77"/>
                    <a:pt x="1267" y="75"/>
                  </a:cubicBezTo>
                  <a:cubicBezTo>
                    <a:pt x="1269" y="70"/>
                    <a:pt x="1281" y="73"/>
                    <a:pt x="1280" y="65"/>
                  </a:cubicBezTo>
                  <a:cubicBezTo>
                    <a:pt x="1271" y="63"/>
                    <a:pt x="1267" y="56"/>
                    <a:pt x="1259" y="53"/>
                  </a:cubicBezTo>
                  <a:moveTo>
                    <a:pt x="3248" y="1479"/>
                  </a:moveTo>
                  <a:cubicBezTo>
                    <a:pt x="3243" y="1479"/>
                    <a:pt x="3242" y="1482"/>
                    <a:pt x="3241" y="1486"/>
                  </a:cubicBezTo>
                  <a:cubicBezTo>
                    <a:pt x="3242" y="1488"/>
                    <a:pt x="3245" y="1488"/>
                    <a:pt x="3247" y="1488"/>
                  </a:cubicBezTo>
                  <a:cubicBezTo>
                    <a:pt x="3250" y="1488"/>
                    <a:pt x="3253" y="1488"/>
                    <a:pt x="3253" y="1486"/>
                  </a:cubicBezTo>
                  <a:cubicBezTo>
                    <a:pt x="3254" y="1482"/>
                    <a:pt x="3252" y="1481"/>
                    <a:pt x="3250" y="1479"/>
                  </a:cubicBezTo>
                  <a:cubicBezTo>
                    <a:pt x="3249" y="1479"/>
                    <a:pt x="3249" y="1479"/>
                    <a:pt x="3248" y="1479"/>
                  </a:cubicBezTo>
                  <a:moveTo>
                    <a:pt x="780" y="1068"/>
                  </a:moveTo>
                  <a:cubicBezTo>
                    <a:pt x="779" y="1068"/>
                    <a:pt x="779" y="1068"/>
                    <a:pt x="779" y="1068"/>
                  </a:cubicBezTo>
                  <a:cubicBezTo>
                    <a:pt x="773" y="1072"/>
                    <a:pt x="776" y="1080"/>
                    <a:pt x="767" y="1083"/>
                  </a:cubicBezTo>
                  <a:cubicBezTo>
                    <a:pt x="766" y="1085"/>
                    <a:pt x="765" y="1088"/>
                    <a:pt x="766" y="1091"/>
                  </a:cubicBezTo>
                  <a:cubicBezTo>
                    <a:pt x="758" y="1098"/>
                    <a:pt x="742" y="1098"/>
                    <a:pt x="733" y="1104"/>
                  </a:cubicBezTo>
                  <a:cubicBezTo>
                    <a:pt x="726" y="1116"/>
                    <a:pt x="736" y="1126"/>
                    <a:pt x="732" y="1137"/>
                  </a:cubicBezTo>
                  <a:cubicBezTo>
                    <a:pt x="731" y="1142"/>
                    <a:pt x="722" y="1145"/>
                    <a:pt x="721" y="1150"/>
                  </a:cubicBezTo>
                  <a:cubicBezTo>
                    <a:pt x="721" y="1153"/>
                    <a:pt x="725" y="1156"/>
                    <a:pt x="726" y="1160"/>
                  </a:cubicBezTo>
                  <a:cubicBezTo>
                    <a:pt x="727" y="1167"/>
                    <a:pt x="724" y="1174"/>
                    <a:pt x="728" y="1180"/>
                  </a:cubicBezTo>
                  <a:cubicBezTo>
                    <a:pt x="733" y="1183"/>
                    <a:pt x="740" y="1187"/>
                    <a:pt x="748" y="1187"/>
                  </a:cubicBezTo>
                  <a:cubicBezTo>
                    <a:pt x="750" y="1187"/>
                    <a:pt x="752" y="1187"/>
                    <a:pt x="755" y="1186"/>
                  </a:cubicBezTo>
                  <a:cubicBezTo>
                    <a:pt x="764" y="1183"/>
                    <a:pt x="769" y="1165"/>
                    <a:pt x="773" y="1154"/>
                  </a:cubicBezTo>
                  <a:cubicBezTo>
                    <a:pt x="775" y="1148"/>
                    <a:pt x="778" y="1142"/>
                    <a:pt x="779" y="1138"/>
                  </a:cubicBezTo>
                  <a:cubicBezTo>
                    <a:pt x="779" y="1135"/>
                    <a:pt x="778" y="1132"/>
                    <a:pt x="779" y="1129"/>
                  </a:cubicBezTo>
                  <a:cubicBezTo>
                    <a:pt x="781" y="1123"/>
                    <a:pt x="787" y="1118"/>
                    <a:pt x="788" y="1113"/>
                  </a:cubicBezTo>
                  <a:cubicBezTo>
                    <a:pt x="788" y="1108"/>
                    <a:pt x="786" y="1105"/>
                    <a:pt x="787" y="1103"/>
                  </a:cubicBezTo>
                  <a:cubicBezTo>
                    <a:pt x="788" y="1096"/>
                    <a:pt x="797" y="1093"/>
                    <a:pt x="797" y="1088"/>
                  </a:cubicBezTo>
                  <a:cubicBezTo>
                    <a:pt x="797" y="1084"/>
                    <a:pt x="786" y="1068"/>
                    <a:pt x="780" y="1068"/>
                  </a:cubicBezTo>
                  <a:moveTo>
                    <a:pt x="733" y="1067"/>
                  </a:moveTo>
                  <a:cubicBezTo>
                    <a:pt x="728" y="1067"/>
                    <a:pt x="723" y="1069"/>
                    <a:pt x="722" y="1074"/>
                  </a:cubicBezTo>
                  <a:cubicBezTo>
                    <a:pt x="729" y="1076"/>
                    <a:pt x="738" y="1076"/>
                    <a:pt x="743" y="1078"/>
                  </a:cubicBezTo>
                  <a:cubicBezTo>
                    <a:pt x="747" y="1071"/>
                    <a:pt x="740" y="1067"/>
                    <a:pt x="733" y="1067"/>
                  </a:cubicBezTo>
                  <a:moveTo>
                    <a:pt x="818" y="1010"/>
                  </a:moveTo>
                  <a:cubicBezTo>
                    <a:pt x="806" y="1010"/>
                    <a:pt x="811" y="1021"/>
                    <a:pt x="813" y="1027"/>
                  </a:cubicBezTo>
                  <a:cubicBezTo>
                    <a:pt x="814" y="1027"/>
                    <a:pt x="815" y="1027"/>
                    <a:pt x="815" y="1027"/>
                  </a:cubicBezTo>
                  <a:cubicBezTo>
                    <a:pt x="817" y="1027"/>
                    <a:pt x="819" y="1026"/>
                    <a:pt x="821" y="1026"/>
                  </a:cubicBezTo>
                  <a:cubicBezTo>
                    <a:pt x="822" y="1022"/>
                    <a:pt x="821" y="1015"/>
                    <a:pt x="820" y="1010"/>
                  </a:cubicBezTo>
                  <a:cubicBezTo>
                    <a:pt x="819" y="1010"/>
                    <a:pt x="819" y="1010"/>
                    <a:pt x="818" y="1010"/>
                  </a:cubicBezTo>
                  <a:moveTo>
                    <a:pt x="687" y="997"/>
                  </a:moveTo>
                  <a:cubicBezTo>
                    <a:pt x="393" y="997"/>
                    <a:pt x="393" y="997"/>
                    <a:pt x="393" y="997"/>
                  </a:cubicBezTo>
                  <a:cubicBezTo>
                    <a:pt x="397" y="1000"/>
                    <a:pt x="401" y="1003"/>
                    <a:pt x="403" y="1007"/>
                  </a:cubicBezTo>
                  <a:cubicBezTo>
                    <a:pt x="405" y="1010"/>
                    <a:pt x="404" y="1013"/>
                    <a:pt x="405" y="1016"/>
                  </a:cubicBezTo>
                  <a:cubicBezTo>
                    <a:pt x="406" y="1023"/>
                    <a:pt x="414" y="1028"/>
                    <a:pt x="416" y="1035"/>
                  </a:cubicBezTo>
                  <a:cubicBezTo>
                    <a:pt x="416" y="1038"/>
                    <a:pt x="415" y="1041"/>
                    <a:pt x="416" y="1045"/>
                  </a:cubicBezTo>
                  <a:cubicBezTo>
                    <a:pt x="417" y="1049"/>
                    <a:pt x="422" y="1052"/>
                    <a:pt x="422" y="1056"/>
                  </a:cubicBezTo>
                  <a:cubicBezTo>
                    <a:pt x="424" y="1069"/>
                    <a:pt x="414" y="1074"/>
                    <a:pt x="411" y="1081"/>
                  </a:cubicBezTo>
                  <a:cubicBezTo>
                    <a:pt x="410" y="1084"/>
                    <a:pt x="411" y="1088"/>
                    <a:pt x="410" y="1090"/>
                  </a:cubicBezTo>
                  <a:cubicBezTo>
                    <a:pt x="408" y="1094"/>
                    <a:pt x="404" y="1096"/>
                    <a:pt x="402" y="1099"/>
                  </a:cubicBezTo>
                  <a:cubicBezTo>
                    <a:pt x="401" y="1103"/>
                    <a:pt x="401" y="1120"/>
                    <a:pt x="402" y="1124"/>
                  </a:cubicBezTo>
                  <a:cubicBezTo>
                    <a:pt x="404" y="1131"/>
                    <a:pt x="420" y="1136"/>
                    <a:pt x="415" y="1144"/>
                  </a:cubicBezTo>
                  <a:cubicBezTo>
                    <a:pt x="429" y="1158"/>
                    <a:pt x="427" y="1184"/>
                    <a:pt x="437" y="1200"/>
                  </a:cubicBezTo>
                  <a:cubicBezTo>
                    <a:pt x="445" y="1215"/>
                    <a:pt x="462" y="1228"/>
                    <a:pt x="467" y="1245"/>
                  </a:cubicBezTo>
                  <a:cubicBezTo>
                    <a:pt x="469" y="1254"/>
                    <a:pt x="466" y="1264"/>
                    <a:pt x="474" y="1270"/>
                  </a:cubicBezTo>
                  <a:cubicBezTo>
                    <a:pt x="481" y="1271"/>
                    <a:pt x="488" y="1272"/>
                    <a:pt x="495" y="1272"/>
                  </a:cubicBezTo>
                  <a:cubicBezTo>
                    <a:pt x="500" y="1272"/>
                    <a:pt x="504" y="1271"/>
                    <a:pt x="509" y="1270"/>
                  </a:cubicBezTo>
                  <a:cubicBezTo>
                    <a:pt x="512" y="1270"/>
                    <a:pt x="515" y="1266"/>
                    <a:pt x="519" y="1266"/>
                  </a:cubicBezTo>
                  <a:cubicBezTo>
                    <a:pt x="521" y="1265"/>
                    <a:pt x="523" y="1265"/>
                    <a:pt x="525" y="1265"/>
                  </a:cubicBezTo>
                  <a:cubicBezTo>
                    <a:pt x="526" y="1265"/>
                    <a:pt x="527" y="1265"/>
                    <a:pt x="528" y="1265"/>
                  </a:cubicBezTo>
                  <a:cubicBezTo>
                    <a:pt x="529" y="1265"/>
                    <a:pt x="530" y="1265"/>
                    <a:pt x="530" y="1265"/>
                  </a:cubicBezTo>
                  <a:cubicBezTo>
                    <a:pt x="532" y="1265"/>
                    <a:pt x="534" y="1265"/>
                    <a:pt x="536" y="1265"/>
                  </a:cubicBezTo>
                  <a:cubicBezTo>
                    <a:pt x="541" y="1264"/>
                    <a:pt x="545" y="1262"/>
                    <a:pt x="550" y="1261"/>
                  </a:cubicBezTo>
                  <a:cubicBezTo>
                    <a:pt x="550" y="1261"/>
                    <a:pt x="551" y="1261"/>
                    <a:pt x="551" y="1261"/>
                  </a:cubicBezTo>
                  <a:cubicBezTo>
                    <a:pt x="552" y="1261"/>
                    <a:pt x="554" y="1261"/>
                    <a:pt x="555" y="1261"/>
                  </a:cubicBezTo>
                  <a:cubicBezTo>
                    <a:pt x="556" y="1261"/>
                    <a:pt x="557" y="1261"/>
                    <a:pt x="558" y="1261"/>
                  </a:cubicBezTo>
                  <a:cubicBezTo>
                    <a:pt x="559" y="1261"/>
                    <a:pt x="560" y="1261"/>
                    <a:pt x="561" y="1261"/>
                  </a:cubicBezTo>
                  <a:cubicBezTo>
                    <a:pt x="570" y="1259"/>
                    <a:pt x="572" y="1249"/>
                    <a:pt x="580" y="1243"/>
                  </a:cubicBezTo>
                  <a:cubicBezTo>
                    <a:pt x="586" y="1239"/>
                    <a:pt x="593" y="1240"/>
                    <a:pt x="596" y="1234"/>
                  </a:cubicBezTo>
                  <a:cubicBezTo>
                    <a:pt x="597" y="1230"/>
                    <a:pt x="595" y="1227"/>
                    <a:pt x="594" y="1224"/>
                  </a:cubicBezTo>
                  <a:cubicBezTo>
                    <a:pt x="600" y="1217"/>
                    <a:pt x="613" y="1215"/>
                    <a:pt x="616" y="1205"/>
                  </a:cubicBezTo>
                  <a:cubicBezTo>
                    <a:pt x="617" y="1201"/>
                    <a:pt x="615" y="1197"/>
                    <a:pt x="616" y="1194"/>
                  </a:cubicBezTo>
                  <a:cubicBezTo>
                    <a:pt x="618" y="1186"/>
                    <a:pt x="627" y="1184"/>
                    <a:pt x="636" y="1181"/>
                  </a:cubicBezTo>
                  <a:cubicBezTo>
                    <a:pt x="640" y="1173"/>
                    <a:pt x="646" y="1161"/>
                    <a:pt x="642" y="1149"/>
                  </a:cubicBezTo>
                  <a:cubicBezTo>
                    <a:pt x="640" y="1145"/>
                    <a:pt x="635" y="1143"/>
                    <a:pt x="636" y="1139"/>
                  </a:cubicBezTo>
                  <a:cubicBezTo>
                    <a:pt x="637" y="1135"/>
                    <a:pt x="647" y="1129"/>
                    <a:pt x="650" y="1127"/>
                  </a:cubicBezTo>
                  <a:cubicBezTo>
                    <a:pt x="655" y="1123"/>
                    <a:pt x="661" y="1117"/>
                    <a:pt x="666" y="1115"/>
                  </a:cubicBezTo>
                  <a:cubicBezTo>
                    <a:pt x="679" y="1108"/>
                    <a:pt x="695" y="1105"/>
                    <a:pt x="697" y="1090"/>
                  </a:cubicBezTo>
                  <a:cubicBezTo>
                    <a:pt x="698" y="1084"/>
                    <a:pt x="694" y="1072"/>
                    <a:pt x="694" y="1064"/>
                  </a:cubicBezTo>
                  <a:cubicBezTo>
                    <a:pt x="693" y="1054"/>
                    <a:pt x="689" y="1054"/>
                    <a:pt x="687" y="1045"/>
                  </a:cubicBezTo>
                  <a:cubicBezTo>
                    <a:pt x="686" y="1042"/>
                    <a:pt x="689" y="1036"/>
                    <a:pt x="688" y="1032"/>
                  </a:cubicBezTo>
                  <a:cubicBezTo>
                    <a:pt x="687" y="1027"/>
                    <a:pt x="680" y="1023"/>
                    <a:pt x="679" y="1017"/>
                  </a:cubicBezTo>
                  <a:cubicBezTo>
                    <a:pt x="678" y="1010"/>
                    <a:pt x="682" y="1003"/>
                    <a:pt x="687" y="997"/>
                  </a:cubicBezTo>
                  <a:moveTo>
                    <a:pt x="3157" y="1349"/>
                  </a:moveTo>
                  <a:cubicBezTo>
                    <a:pt x="3154" y="1348"/>
                    <a:pt x="3153" y="1346"/>
                    <a:pt x="3154" y="1343"/>
                  </a:cubicBezTo>
                  <a:cubicBezTo>
                    <a:pt x="3157" y="1343"/>
                    <a:pt x="3157" y="1343"/>
                    <a:pt x="3157" y="1343"/>
                  </a:cubicBezTo>
                  <a:cubicBezTo>
                    <a:pt x="3159" y="1344"/>
                    <a:pt x="3159" y="1348"/>
                    <a:pt x="3157" y="1349"/>
                  </a:cubicBezTo>
                  <a:moveTo>
                    <a:pt x="3372" y="1235"/>
                  </a:moveTo>
                  <a:cubicBezTo>
                    <a:pt x="3371" y="1235"/>
                    <a:pt x="3371" y="1235"/>
                    <a:pt x="3371" y="1235"/>
                  </a:cubicBezTo>
                  <a:cubicBezTo>
                    <a:pt x="3371" y="1230"/>
                    <a:pt x="3375" y="1228"/>
                    <a:pt x="3376" y="1225"/>
                  </a:cubicBezTo>
                  <a:cubicBezTo>
                    <a:pt x="3377" y="1225"/>
                    <a:pt x="3378" y="1226"/>
                    <a:pt x="3380" y="1226"/>
                  </a:cubicBezTo>
                  <a:cubicBezTo>
                    <a:pt x="3381" y="1232"/>
                    <a:pt x="3375" y="1235"/>
                    <a:pt x="3372" y="1235"/>
                  </a:cubicBezTo>
                  <a:moveTo>
                    <a:pt x="3508" y="997"/>
                  </a:moveTo>
                  <a:cubicBezTo>
                    <a:pt x="3081" y="997"/>
                    <a:pt x="3081" y="997"/>
                    <a:pt x="3081" y="997"/>
                  </a:cubicBezTo>
                  <a:cubicBezTo>
                    <a:pt x="3078" y="1004"/>
                    <a:pt x="3073" y="1011"/>
                    <a:pt x="3079" y="1015"/>
                  </a:cubicBezTo>
                  <a:cubicBezTo>
                    <a:pt x="3082" y="1016"/>
                    <a:pt x="3085" y="1017"/>
                    <a:pt x="3088" y="1018"/>
                  </a:cubicBezTo>
                  <a:cubicBezTo>
                    <a:pt x="3097" y="1029"/>
                    <a:pt x="3105" y="1040"/>
                    <a:pt x="3110" y="1051"/>
                  </a:cubicBezTo>
                  <a:cubicBezTo>
                    <a:pt x="3111" y="1055"/>
                    <a:pt x="3111" y="1060"/>
                    <a:pt x="3113" y="1064"/>
                  </a:cubicBezTo>
                  <a:cubicBezTo>
                    <a:pt x="3115" y="1067"/>
                    <a:pt x="3119" y="1070"/>
                    <a:pt x="3122" y="1074"/>
                  </a:cubicBezTo>
                  <a:cubicBezTo>
                    <a:pt x="3123" y="1077"/>
                    <a:pt x="3123" y="1081"/>
                    <a:pt x="3125" y="1084"/>
                  </a:cubicBezTo>
                  <a:cubicBezTo>
                    <a:pt x="3130" y="1092"/>
                    <a:pt x="3143" y="1102"/>
                    <a:pt x="3150" y="1105"/>
                  </a:cubicBezTo>
                  <a:cubicBezTo>
                    <a:pt x="3156" y="1108"/>
                    <a:pt x="3163" y="1107"/>
                    <a:pt x="3170" y="1111"/>
                  </a:cubicBezTo>
                  <a:cubicBezTo>
                    <a:pt x="3182" y="1117"/>
                    <a:pt x="3185" y="1141"/>
                    <a:pt x="3184" y="1156"/>
                  </a:cubicBezTo>
                  <a:cubicBezTo>
                    <a:pt x="3183" y="1166"/>
                    <a:pt x="3187" y="1175"/>
                    <a:pt x="3187" y="1182"/>
                  </a:cubicBezTo>
                  <a:cubicBezTo>
                    <a:pt x="3187" y="1194"/>
                    <a:pt x="3175" y="1198"/>
                    <a:pt x="3173" y="1209"/>
                  </a:cubicBezTo>
                  <a:cubicBezTo>
                    <a:pt x="3168" y="1227"/>
                    <a:pt x="3179" y="1247"/>
                    <a:pt x="3173" y="1264"/>
                  </a:cubicBezTo>
                  <a:cubicBezTo>
                    <a:pt x="3166" y="1283"/>
                    <a:pt x="3148" y="1294"/>
                    <a:pt x="3157" y="1318"/>
                  </a:cubicBezTo>
                  <a:cubicBezTo>
                    <a:pt x="3156" y="1322"/>
                    <a:pt x="3149" y="1327"/>
                    <a:pt x="3147" y="1333"/>
                  </a:cubicBezTo>
                  <a:cubicBezTo>
                    <a:pt x="3147" y="1335"/>
                    <a:pt x="3149" y="1338"/>
                    <a:pt x="3148" y="1340"/>
                  </a:cubicBezTo>
                  <a:cubicBezTo>
                    <a:pt x="3147" y="1347"/>
                    <a:pt x="3140" y="1351"/>
                    <a:pt x="3148" y="1356"/>
                  </a:cubicBezTo>
                  <a:cubicBezTo>
                    <a:pt x="3149" y="1356"/>
                    <a:pt x="3149" y="1356"/>
                    <a:pt x="3150" y="1356"/>
                  </a:cubicBezTo>
                  <a:cubicBezTo>
                    <a:pt x="3152" y="1356"/>
                    <a:pt x="3153" y="1355"/>
                    <a:pt x="3155" y="1354"/>
                  </a:cubicBezTo>
                  <a:cubicBezTo>
                    <a:pt x="3156" y="1354"/>
                    <a:pt x="3158" y="1353"/>
                    <a:pt x="3160" y="1353"/>
                  </a:cubicBezTo>
                  <a:cubicBezTo>
                    <a:pt x="3160" y="1353"/>
                    <a:pt x="3160" y="1353"/>
                    <a:pt x="3160" y="1353"/>
                  </a:cubicBezTo>
                  <a:cubicBezTo>
                    <a:pt x="3165" y="1364"/>
                    <a:pt x="3150" y="1366"/>
                    <a:pt x="3156" y="1377"/>
                  </a:cubicBezTo>
                  <a:cubicBezTo>
                    <a:pt x="3155" y="1384"/>
                    <a:pt x="3143" y="1383"/>
                    <a:pt x="3139" y="1388"/>
                  </a:cubicBezTo>
                  <a:cubicBezTo>
                    <a:pt x="3141" y="1398"/>
                    <a:pt x="3148" y="1402"/>
                    <a:pt x="3152" y="1410"/>
                  </a:cubicBezTo>
                  <a:cubicBezTo>
                    <a:pt x="3144" y="1415"/>
                    <a:pt x="3150" y="1427"/>
                    <a:pt x="3144" y="1434"/>
                  </a:cubicBezTo>
                  <a:cubicBezTo>
                    <a:pt x="3148" y="1449"/>
                    <a:pt x="3156" y="1460"/>
                    <a:pt x="3172" y="1466"/>
                  </a:cubicBezTo>
                  <a:cubicBezTo>
                    <a:pt x="3172" y="1469"/>
                    <a:pt x="3173" y="1471"/>
                    <a:pt x="3174" y="1473"/>
                  </a:cubicBezTo>
                  <a:cubicBezTo>
                    <a:pt x="3178" y="1475"/>
                    <a:pt x="3188" y="1473"/>
                    <a:pt x="3189" y="1477"/>
                  </a:cubicBezTo>
                  <a:cubicBezTo>
                    <a:pt x="3184" y="1480"/>
                    <a:pt x="3176" y="1481"/>
                    <a:pt x="3176" y="1488"/>
                  </a:cubicBezTo>
                  <a:cubicBezTo>
                    <a:pt x="3177" y="1489"/>
                    <a:pt x="3179" y="1489"/>
                    <a:pt x="3180" y="1489"/>
                  </a:cubicBezTo>
                  <a:cubicBezTo>
                    <a:pt x="3182" y="1489"/>
                    <a:pt x="3183" y="1488"/>
                    <a:pt x="3185" y="1487"/>
                  </a:cubicBezTo>
                  <a:cubicBezTo>
                    <a:pt x="3186" y="1485"/>
                    <a:pt x="3188" y="1484"/>
                    <a:pt x="3191" y="1484"/>
                  </a:cubicBezTo>
                  <a:cubicBezTo>
                    <a:pt x="3192" y="1484"/>
                    <a:pt x="3193" y="1484"/>
                    <a:pt x="3194" y="1484"/>
                  </a:cubicBezTo>
                  <a:cubicBezTo>
                    <a:pt x="3194" y="1488"/>
                    <a:pt x="3188" y="1489"/>
                    <a:pt x="3191" y="1492"/>
                  </a:cubicBezTo>
                  <a:cubicBezTo>
                    <a:pt x="3193" y="1492"/>
                    <a:pt x="3194" y="1492"/>
                    <a:pt x="3195" y="1492"/>
                  </a:cubicBezTo>
                  <a:cubicBezTo>
                    <a:pt x="3196" y="1492"/>
                    <a:pt x="3197" y="1492"/>
                    <a:pt x="3198" y="1492"/>
                  </a:cubicBezTo>
                  <a:cubicBezTo>
                    <a:pt x="3199" y="1492"/>
                    <a:pt x="3200" y="1492"/>
                    <a:pt x="3201" y="1492"/>
                  </a:cubicBezTo>
                  <a:cubicBezTo>
                    <a:pt x="3206" y="1492"/>
                    <a:pt x="3210" y="1492"/>
                    <a:pt x="3214" y="1495"/>
                  </a:cubicBezTo>
                  <a:cubicBezTo>
                    <a:pt x="3218" y="1487"/>
                    <a:pt x="3237" y="1492"/>
                    <a:pt x="3237" y="1481"/>
                  </a:cubicBezTo>
                  <a:cubicBezTo>
                    <a:pt x="3234" y="1476"/>
                    <a:pt x="3229" y="1478"/>
                    <a:pt x="3224" y="1475"/>
                  </a:cubicBezTo>
                  <a:cubicBezTo>
                    <a:pt x="3214" y="1470"/>
                    <a:pt x="3208" y="1461"/>
                    <a:pt x="3197" y="1461"/>
                  </a:cubicBezTo>
                  <a:cubicBezTo>
                    <a:pt x="3196" y="1461"/>
                    <a:pt x="3196" y="1461"/>
                    <a:pt x="3195" y="1461"/>
                  </a:cubicBezTo>
                  <a:cubicBezTo>
                    <a:pt x="3190" y="1462"/>
                    <a:pt x="3189" y="1466"/>
                    <a:pt x="3184" y="1466"/>
                  </a:cubicBezTo>
                  <a:cubicBezTo>
                    <a:pt x="3183" y="1466"/>
                    <a:pt x="3182" y="1466"/>
                    <a:pt x="3180" y="1465"/>
                  </a:cubicBezTo>
                  <a:cubicBezTo>
                    <a:pt x="3181" y="1456"/>
                    <a:pt x="3193" y="1456"/>
                    <a:pt x="3202" y="1456"/>
                  </a:cubicBezTo>
                  <a:cubicBezTo>
                    <a:pt x="3203" y="1456"/>
                    <a:pt x="3204" y="1456"/>
                    <a:pt x="3205" y="1456"/>
                  </a:cubicBezTo>
                  <a:cubicBezTo>
                    <a:pt x="3202" y="1449"/>
                    <a:pt x="3185" y="1437"/>
                    <a:pt x="3201" y="1429"/>
                  </a:cubicBezTo>
                  <a:cubicBezTo>
                    <a:pt x="3204" y="1429"/>
                    <a:pt x="3205" y="1432"/>
                    <a:pt x="3208" y="1432"/>
                  </a:cubicBezTo>
                  <a:cubicBezTo>
                    <a:pt x="3208" y="1432"/>
                    <a:pt x="3209" y="1432"/>
                    <a:pt x="3209" y="1432"/>
                  </a:cubicBezTo>
                  <a:cubicBezTo>
                    <a:pt x="3209" y="1416"/>
                    <a:pt x="3225" y="1414"/>
                    <a:pt x="3235" y="1406"/>
                  </a:cubicBezTo>
                  <a:cubicBezTo>
                    <a:pt x="3233" y="1394"/>
                    <a:pt x="3216" y="1398"/>
                    <a:pt x="3215" y="1388"/>
                  </a:cubicBezTo>
                  <a:cubicBezTo>
                    <a:pt x="3214" y="1378"/>
                    <a:pt x="3230" y="1378"/>
                    <a:pt x="3237" y="1370"/>
                  </a:cubicBezTo>
                  <a:cubicBezTo>
                    <a:pt x="3231" y="1357"/>
                    <a:pt x="3247" y="1356"/>
                    <a:pt x="3246" y="1344"/>
                  </a:cubicBezTo>
                  <a:cubicBezTo>
                    <a:pt x="3238" y="1341"/>
                    <a:pt x="3232" y="1342"/>
                    <a:pt x="3232" y="1335"/>
                  </a:cubicBezTo>
                  <a:cubicBezTo>
                    <a:pt x="3233" y="1331"/>
                    <a:pt x="3235" y="1330"/>
                    <a:pt x="3237" y="1330"/>
                  </a:cubicBezTo>
                  <a:cubicBezTo>
                    <a:pt x="3240" y="1330"/>
                    <a:pt x="3244" y="1331"/>
                    <a:pt x="3247" y="1333"/>
                  </a:cubicBezTo>
                  <a:cubicBezTo>
                    <a:pt x="3251" y="1335"/>
                    <a:pt x="3254" y="1336"/>
                    <a:pt x="3256" y="1336"/>
                  </a:cubicBezTo>
                  <a:cubicBezTo>
                    <a:pt x="3256" y="1336"/>
                    <a:pt x="3257" y="1336"/>
                    <a:pt x="3257" y="1336"/>
                  </a:cubicBezTo>
                  <a:cubicBezTo>
                    <a:pt x="3269" y="1334"/>
                    <a:pt x="3261" y="1318"/>
                    <a:pt x="3263" y="1310"/>
                  </a:cubicBezTo>
                  <a:cubicBezTo>
                    <a:pt x="3265" y="1310"/>
                    <a:pt x="3266" y="1310"/>
                    <a:pt x="3267" y="1310"/>
                  </a:cubicBezTo>
                  <a:cubicBezTo>
                    <a:pt x="3270" y="1310"/>
                    <a:pt x="3272" y="1310"/>
                    <a:pt x="3273" y="1311"/>
                  </a:cubicBezTo>
                  <a:cubicBezTo>
                    <a:pt x="3275" y="1311"/>
                    <a:pt x="3277" y="1312"/>
                    <a:pt x="3280" y="1312"/>
                  </a:cubicBezTo>
                  <a:cubicBezTo>
                    <a:pt x="3280" y="1312"/>
                    <a:pt x="3280" y="1312"/>
                    <a:pt x="3280" y="1312"/>
                  </a:cubicBezTo>
                  <a:cubicBezTo>
                    <a:pt x="3289" y="1312"/>
                    <a:pt x="3295" y="1305"/>
                    <a:pt x="3302" y="1305"/>
                  </a:cubicBezTo>
                  <a:cubicBezTo>
                    <a:pt x="3304" y="1305"/>
                    <a:pt x="3306" y="1306"/>
                    <a:pt x="3308" y="1306"/>
                  </a:cubicBezTo>
                  <a:cubicBezTo>
                    <a:pt x="3315" y="1303"/>
                    <a:pt x="3322" y="1299"/>
                    <a:pt x="3323" y="1292"/>
                  </a:cubicBezTo>
                  <a:cubicBezTo>
                    <a:pt x="3325" y="1279"/>
                    <a:pt x="3307" y="1275"/>
                    <a:pt x="3307" y="1266"/>
                  </a:cubicBezTo>
                  <a:cubicBezTo>
                    <a:pt x="3307" y="1266"/>
                    <a:pt x="3307" y="1266"/>
                    <a:pt x="3307" y="1266"/>
                  </a:cubicBezTo>
                  <a:cubicBezTo>
                    <a:pt x="3318" y="1266"/>
                    <a:pt x="3322" y="1271"/>
                    <a:pt x="3330" y="1274"/>
                  </a:cubicBezTo>
                  <a:cubicBezTo>
                    <a:pt x="3349" y="1269"/>
                    <a:pt x="3359" y="1257"/>
                    <a:pt x="3367" y="1243"/>
                  </a:cubicBezTo>
                  <a:cubicBezTo>
                    <a:pt x="3383" y="1241"/>
                    <a:pt x="3386" y="1229"/>
                    <a:pt x="3394" y="1219"/>
                  </a:cubicBezTo>
                  <a:cubicBezTo>
                    <a:pt x="3398" y="1215"/>
                    <a:pt x="3404" y="1210"/>
                    <a:pt x="3404" y="1206"/>
                  </a:cubicBezTo>
                  <a:cubicBezTo>
                    <a:pt x="3405" y="1199"/>
                    <a:pt x="3399" y="1194"/>
                    <a:pt x="3401" y="1187"/>
                  </a:cubicBezTo>
                  <a:cubicBezTo>
                    <a:pt x="3405" y="1172"/>
                    <a:pt x="3437" y="1170"/>
                    <a:pt x="3447" y="1161"/>
                  </a:cubicBezTo>
                  <a:cubicBezTo>
                    <a:pt x="3450" y="1161"/>
                    <a:pt x="3453" y="1161"/>
                    <a:pt x="3455" y="1161"/>
                  </a:cubicBezTo>
                  <a:cubicBezTo>
                    <a:pt x="3462" y="1161"/>
                    <a:pt x="3467" y="1160"/>
                    <a:pt x="3473" y="1158"/>
                  </a:cubicBezTo>
                  <a:cubicBezTo>
                    <a:pt x="3476" y="1152"/>
                    <a:pt x="3480" y="1147"/>
                    <a:pt x="3481" y="1139"/>
                  </a:cubicBezTo>
                  <a:cubicBezTo>
                    <a:pt x="3502" y="1125"/>
                    <a:pt x="3493" y="1093"/>
                    <a:pt x="3501" y="1072"/>
                  </a:cubicBezTo>
                  <a:cubicBezTo>
                    <a:pt x="3502" y="1067"/>
                    <a:pt x="3509" y="1067"/>
                    <a:pt x="3513" y="1064"/>
                  </a:cubicBezTo>
                  <a:cubicBezTo>
                    <a:pt x="3519" y="1058"/>
                    <a:pt x="3522" y="1049"/>
                    <a:pt x="3527" y="1042"/>
                  </a:cubicBezTo>
                  <a:cubicBezTo>
                    <a:pt x="3533" y="1035"/>
                    <a:pt x="3541" y="1028"/>
                    <a:pt x="3541" y="1020"/>
                  </a:cubicBezTo>
                  <a:cubicBezTo>
                    <a:pt x="3537" y="1017"/>
                    <a:pt x="3537" y="1013"/>
                    <a:pt x="3537" y="1008"/>
                  </a:cubicBezTo>
                  <a:cubicBezTo>
                    <a:pt x="3527" y="1006"/>
                    <a:pt x="3517" y="1002"/>
                    <a:pt x="3508" y="997"/>
                  </a:cubicBezTo>
                  <a:moveTo>
                    <a:pt x="1591" y="984"/>
                  </a:moveTo>
                  <a:cubicBezTo>
                    <a:pt x="1581" y="984"/>
                    <a:pt x="1570" y="988"/>
                    <a:pt x="1574" y="995"/>
                  </a:cubicBezTo>
                  <a:cubicBezTo>
                    <a:pt x="1578" y="996"/>
                    <a:pt x="1583" y="996"/>
                    <a:pt x="1588" y="996"/>
                  </a:cubicBezTo>
                  <a:cubicBezTo>
                    <a:pt x="1597" y="996"/>
                    <a:pt x="1606" y="994"/>
                    <a:pt x="1607" y="989"/>
                  </a:cubicBezTo>
                  <a:cubicBezTo>
                    <a:pt x="1605" y="986"/>
                    <a:pt x="1598" y="984"/>
                    <a:pt x="1591" y="984"/>
                  </a:cubicBezTo>
                  <a:moveTo>
                    <a:pt x="1808" y="980"/>
                  </a:moveTo>
                  <a:cubicBezTo>
                    <a:pt x="1805" y="980"/>
                    <a:pt x="1803" y="981"/>
                    <a:pt x="1801" y="984"/>
                  </a:cubicBezTo>
                  <a:cubicBezTo>
                    <a:pt x="1805" y="990"/>
                    <a:pt x="1814" y="991"/>
                    <a:pt x="1818" y="997"/>
                  </a:cubicBezTo>
                  <a:cubicBezTo>
                    <a:pt x="1829" y="997"/>
                    <a:pt x="1829" y="997"/>
                    <a:pt x="1829" y="997"/>
                  </a:cubicBezTo>
                  <a:cubicBezTo>
                    <a:pt x="1826" y="990"/>
                    <a:pt x="1816" y="980"/>
                    <a:pt x="1808" y="980"/>
                  </a:cubicBezTo>
                  <a:moveTo>
                    <a:pt x="1546" y="972"/>
                  </a:moveTo>
                  <a:cubicBezTo>
                    <a:pt x="1541" y="972"/>
                    <a:pt x="1537" y="974"/>
                    <a:pt x="1538" y="979"/>
                  </a:cubicBezTo>
                  <a:cubicBezTo>
                    <a:pt x="1539" y="981"/>
                    <a:pt x="1541" y="982"/>
                    <a:pt x="1544" y="982"/>
                  </a:cubicBezTo>
                  <a:cubicBezTo>
                    <a:pt x="1546" y="982"/>
                    <a:pt x="1547" y="981"/>
                    <a:pt x="1549" y="981"/>
                  </a:cubicBezTo>
                  <a:cubicBezTo>
                    <a:pt x="1551" y="981"/>
                    <a:pt x="1553" y="981"/>
                    <a:pt x="1555" y="981"/>
                  </a:cubicBezTo>
                  <a:cubicBezTo>
                    <a:pt x="1556" y="981"/>
                    <a:pt x="1558" y="981"/>
                    <a:pt x="1559" y="981"/>
                  </a:cubicBezTo>
                  <a:cubicBezTo>
                    <a:pt x="1559" y="979"/>
                    <a:pt x="1560" y="978"/>
                    <a:pt x="1560" y="975"/>
                  </a:cubicBezTo>
                  <a:cubicBezTo>
                    <a:pt x="1557" y="973"/>
                    <a:pt x="1551" y="972"/>
                    <a:pt x="1546" y="972"/>
                  </a:cubicBezTo>
                  <a:moveTo>
                    <a:pt x="1619" y="964"/>
                  </a:moveTo>
                  <a:cubicBezTo>
                    <a:pt x="1613" y="964"/>
                    <a:pt x="1609" y="966"/>
                    <a:pt x="1607" y="971"/>
                  </a:cubicBezTo>
                  <a:cubicBezTo>
                    <a:pt x="1606" y="977"/>
                    <a:pt x="1614" y="980"/>
                    <a:pt x="1619" y="985"/>
                  </a:cubicBezTo>
                  <a:cubicBezTo>
                    <a:pt x="1618" y="988"/>
                    <a:pt x="1619" y="994"/>
                    <a:pt x="1621" y="997"/>
                  </a:cubicBezTo>
                  <a:cubicBezTo>
                    <a:pt x="1631" y="997"/>
                    <a:pt x="1631" y="997"/>
                    <a:pt x="1631" y="997"/>
                  </a:cubicBezTo>
                  <a:cubicBezTo>
                    <a:pt x="1632" y="997"/>
                    <a:pt x="1633" y="996"/>
                    <a:pt x="1634" y="996"/>
                  </a:cubicBezTo>
                  <a:cubicBezTo>
                    <a:pt x="1635" y="996"/>
                    <a:pt x="1635" y="997"/>
                    <a:pt x="1636" y="997"/>
                  </a:cubicBezTo>
                  <a:cubicBezTo>
                    <a:pt x="1746" y="997"/>
                    <a:pt x="1746" y="997"/>
                    <a:pt x="1746" y="997"/>
                  </a:cubicBezTo>
                  <a:cubicBezTo>
                    <a:pt x="1742" y="995"/>
                    <a:pt x="1738" y="993"/>
                    <a:pt x="1734" y="990"/>
                  </a:cubicBezTo>
                  <a:cubicBezTo>
                    <a:pt x="1732" y="991"/>
                    <a:pt x="1730" y="991"/>
                    <a:pt x="1728" y="991"/>
                  </a:cubicBezTo>
                  <a:cubicBezTo>
                    <a:pt x="1717" y="991"/>
                    <a:pt x="1713" y="984"/>
                    <a:pt x="1706" y="982"/>
                  </a:cubicBezTo>
                  <a:cubicBezTo>
                    <a:pt x="1702" y="981"/>
                    <a:pt x="1696" y="981"/>
                    <a:pt x="1692" y="980"/>
                  </a:cubicBezTo>
                  <a:cubicBezTo>
                    <a:pt x="1684" y="978"/>
                    <a:pt x="1680" y="975"/>
                    <a:pt x="1676" y="975"/>
                  </a:cubicBezTo>
                  <a:cubicBezTo>
                    <a:pt x="1675" y="975"/>
                    <a:pt x="1675" y="975"/>
                    <a:pt x="1674" y="976"/>
                  </a:cubicBezTo>
                  <a:cubicBezTo>
                    <a:pt x="1665" y="977"/>
                    <a:pt x="1662" y="986"/>
                    <a:pt x="1652" y="988"/>
                  </a:cubicBezTo>
                  <a:cubicBezTo>
                    <a:pt x="1646" y="983"/>
                    <a:pt x="1638" y="980"/>
                    <a:pt x="1639" y="969"/>
                  </a:cubicBezTo>
                  <a:cubicBezTo>
                    <a:pt x="1633" y="966"/>
                    <a:pt x="1626" y="964"/>
                    <a:pt x="1619" y="964"/>
                  </a:cubicBezTo>
                  <a:moveTo>
                    <a:pt x="1548" y="948"/>
                  </a:moveTo>
                  <a:cubicBezTo>
                    <a:pt x="1542" y="948"/>
                    <a:pt x="1537" y="953"/>
                    <a:pt x="1532" y="953"/>
                  </a:cubicBezTo>
                  <a:cubicBezTo>
                    <a:pt x="1531" y="953"/>
                    <a:pt x="1531" y="953"/>
                    <a:pt x="1530" y="953"/>
                  </a:cubicBezTo>
                  <a:cubicBezTo>
                    <a:pt x="1527" y="953"/>
                    <a:pt x="1525" y="953"/>
                    <a:pt x="1523" y="952"/>
                  </a:cubicBezTo>
                  <a:cubicBezTo>
                    <a:pt x="1520" y="952"/>
                    <a:pt x="1518" y="951"/>
                    <a:pt x="1516" y="951"/>
                  </a:cubicBezTo>
                  <a:cubicBezTo>
                    <a:pt x="1516" y="951"/>
                    <a:pt x="1516" y="951"/>
                    <a:pt x="1516" y="951"/>
                  </a:cubicBezTo>
                  <a:cubicBezTo>
                    <a:pt x="1485" y="952"/>
                    <a:pt x="1493" y="973"/>
                    <a:pt x="1483" y="989"/>
                  </a:cubicBezTo>
                  <a:cubicBezTo>
                    <a:pt x="1485" y="993"/>
                    <a:pt x="1488" y="994"/>
                    <a:pt x="1490" y="997"/>
                  </a:cubicBezTo>
                  <a:cubicBezTo>
                    <a:pt x="1501" y="997"/>
                    <a:pt x="1501" y="997"/>
                    <a:pt x="1501" y="997"/>
                  </a:cubicBezTo>
                  <a:cubicBezTo>
                    <a:pt x="1501" y="993"/>
                    <a:pt x="1502" y="990"/>
                    <a:pt x="1506" y="989"/>
                  </a:cubicBezTo>
                  <a:cubicBezTo>
                    <a:pt x="1507" y="991"/>
                    <a:pt x="1508" y="994"/>
                    <a:pt x="1509" y="997"/>
                  </a:cubicBezTo>
                  <a:cubicBezTo>
                    <a:pt x="1524" y="997"/>
                    <a:pt x="1524" y="997"/>
                    <a:pt x="1524" y="997"/>
                  </a:cubicBezTo>
                  <a:cubicBezTo>
                    <a:pt x="1525" y="991"/>
                    <a:pt x="1519" y="983"/>
                    <a:pt x="1514" y="979"/>
                  </a:cubicBezTo>
                  <a:cubicBezTo>
                    <a:pt x="1516" y="976"/>
                    <a:pt x="1520" y="976"/>
                    <a:pt x="1523" y="976"/>
                  </a:cubicBezTo>
                  <a:cubicBezTo>
                    <a:pt x="1524" y="976"/>
                    <a:pt x="1525" y="976"/>
                    <a:pt x="1526" y="976"/>
                  </a:cubicBezTo>
                  <a:cubicBezTo>
                    <a:pt x="1526" y="976"/>
                    <a:pt x="1527" y="976"/>
                    <a:pt x="1528" y="976"/>
                  </a:cubicBezTo>
                  <a:cubicBezTo>
                    <a:pt x="1529" y="976"/>
                    <a:pt x="1531" y="976"/>
                    <a:pt x="1532" y="976"/>
                  </a:cubicBezTo>
                  <a:cubicBezTo>
                    <a:pt x="1535" y="970"/>
                    <a:pt x="1530" y="967"/>
                    <a:pt x="1527" y="964"/>
                  </a:cubicBezTo>
                  <a:cubicBezTo>
                    <a:pt x="1521" y="965"/>
                    <a:pt x="1514" y="971"/>
                    <a:pt x="1508" y="971"/>
                  </a:cubicBezTo>
                  <a:cubicBezTo>
                    <a:pt x="1506" y="971"/>
                    <a:pt x="1504" y="970"/>
                    <a:pt x="1502" y="968"/>
                  </a:cubicBezTo>
                  <a:cubicBezTo>
                    <a:pt x="1505" y="962"/>
                    <a:pt x="1512" y="960"/>
                    <a:pt x="1520" y="960"/>
                  </a:cubicBezTo>
                  <a:cubicBezTo>
                    <a:pt x="1522" y="960"/>
                    <a:pt x="1525" y="960"/>
                    <a:pt x="1528" y="961"/>
                  </a:cubicBezTo>
                  <a:cubicBezTo>
                    <a:pt x="1531" y="961"/>
                    <a:pt x="1533" y="961"/>
                    <a:pt x="1536" y="961"/>
                  </a:cubicBezTo>
                  <a:cubicBezTo>
                    <a:pt x="1545" y="961"/>
                    <a:pt x="1552" y="959"/>
                    <a:pt x="1550" y="948"/>
                  </a:cubicBezTo>
                  <a:cubicBezTo>
                    <a:pt x="1549" y="948"/>
                    <a:pt x="1549" y="948"/>
                    <a:pt x="1548" y="948"/>
                  </a:cubicBezTo>
                  <a:moveTo>
                    <a:pt x="1572" y="944"/>
                  </a:moveTo>
                  <a:cubicBezTo>
                    <a:pt x="1572" y="944"/>
                    <a:pt x="1572" y="944"/>
                    <a:pt x="1572" y="944"/>
                  </a:cubicBezTo>
                  <a:cubicBezTo>
                    <a:pt x="1569" y="951"/>
                    <a:pt x="1561" y="971"/>
                    <a:pt x="1574" y="973"/>
                  </a:cubicBezTo>
                  <a:cubicBezTo>
                    <a:pt x="1579" y="969"/>
                    <a:pt x="1581" y="964"/>
                    <a:pt x="1588" y="962"/>
                  </a:cubicBezTo>
                  <a:cubicBezTo>
                    <a:pt x="1588" y="951"/>
                    <a:pt x="1588" y="951"/>
                    <a:pt x="1588" y="951"/>
                  </a:cubicBezTo>
                  <a:cubicBezTo>
                    <a:pt x="1583" y="948"/>
                    <a:pt x="1580" y="944"/>
                    <a:pt x="1572" y="944"/>
                  </a:cubicBezTo>
                  <a:moveTo>
                    <a:pt x="1253" y="915"/>
                  </a:moveTo>
                  <a:cubicBezTo>
                    <a:pt x="1250" y="915"/>
                    <a:pt x="1249" y="916"/>
                    <a:pt x="1247" y="919"/>
                  </a:cubicBezTo>
                  <a:cubicBezTo>
                    <a:pt x="1245" y="925"/>
                    <a:pt x="1261" y="934"/>
                    <a:pt x="1267" y="939"/>
                  </a:cubicBezTo>
                  <a:cubicBezTo>
                    <a:pt x="1277" y="948"/>
                    <a:pt x="1284" y="954"/>
                    <a:pt x="1286" y="962"/>
                  </a:cubicBezTo>
                  <a:cubicBezTo>
                    <a:pt x="1299" y="967"/>
                    <a:pt x="1298" y="981"/>
                    <a:pt x="1307" y="990"/>
                  </a:cubicBezTo>
                  <a:cubicBezTo>
                    <a:pt x="1309" y="993"/>
                    <a:pt x="1312" y="995"/>
                    <a:pt x="1315" y="997"/>
                  </a:cubicBezTo>
                  <a:cubicBezTo>
                    <a:pt x="1354" y="997"/>
                    <a:pt x="1354" y="997"/>
                    <a:pt x="1354" y="997"/>
                  </a:cubicBezTo>
                  <a:cubicBezTo>
                    <a:pt x="1354" y="996"/>
                    <a:pt x="1353" y="994"/>
                    <a:pt x="1353" y="992"/>
                  </a:cubicBezTo>
                  <a:cubicBezTo>
                    <a:pt x="1364" y="989"/>
                    <a:pt x="1368" y="976"/>
                    <a:pt x="1353" y="974"/>
                  </a:cubicBezTo>
                  <a:cubicBezTo>
                    <a:pt x="1352" y="974"/>
                    <a:pt x="1352" y="974"/>
                    <a:pt x="1351" y="974"/>
                  </a:cubicBezTo>
                  <a:cubicBezTo>
                    <a:pt x="1350" y="974"/>
                    <a:pt x="1349" y="974"/>
                    <a:pt x="1348" y="975"/>
                  </a:cubicBezTo>
                  <a:cubicBezTo>
                    <a:pt x="1348" y="976"/>
                    <a:pt x="1347" y="976"/>
                    <a:pt x="1345" y="976"/>
                  </a:cubicBezTo>
                  <a:cubicBezTo>
                    <a:pt x="1345" y="976"/>
                    <a:pt x="1345" y="976"/>
                    <a:pt x="1345" y="976"/>
                  </a:cubicBezTo>
                  <a:cubicBezTo>
                    <a:pt x="1339" y="972"/>
                    <a:pt x="1330" y="971"/>
                    <a:pt x="1325" y="964"/>
                  </a:cubicBezTo>
                  <a:cubicBezTo>
                    <a:pt x="1323" y="962"/>
                    <a:pt x="1323" y="958"/>
                    <a:pt x="1321" y="955"/>
                  </a:cubicBezTo>
                  <a:cubicBezTo>
                    <a:pt x="1317" y="950"/>
                    <a:pt x="1310" y="950"/>
                    <a:pt x="1304" y="946"/>
                  </a:cubicBezTo>
                  <a:cubicBezTo>
                    <a:pt x="1301" y="944"/>
                    <a:pt x="1299" y="940"/>
                    <a:pt x="1296" y="938"/>
                  </a:cubicBezTo>
                  <a:cubicBezTo>
                    <a:pt x="1293" y="935"/>
                    <a:pt x="1289" y="935"/>
                    <a:pt x="1286" y="933"/>
                  </a:cubicBezTo>
                  <a:cubicBezTo>
                    <a:pt x="1281" y="929"/>
                    <a:pt x="1281" y="923"/>
                    <a:pt x="1273" y="920"/>
                  </a:cubicBezTo>
                  <a:cubicBezTo>
                    <a:pt x="1273" y="920"/>
                    <a:pt x="1273" y="920"/>
                    <a:pt x="1273" y="920"/>
                  </a:cubicBezTo>
                  <a:cubicBezTo>
                    <a:pt x="1270" y="920"/>
                    <a:pt x="1266" y="919"/>
                    <a:pt x="1263" y="918"/>
                  </a:cubicBezTo>
                  <a:cubicBezTo>
                    <a:pt x="1259" y="916"/>
                    <a:pt x="1256" y="915"/>
                    <a:pt x="1253" y="915"/>
                  </a:cubicBezTo>
                  <a:moveTo>
                    <a:pt x="1468" y="904"/>
                  </a:moveTo>
                  <a:cubicBezTo>
                    <a:pt x="1461" y="904"/>
                    <a:pt x="1459" y="910"/>
                    <a:pt x="1455" y="915"/>
                  </a:cubicBezTo>
                  <a:cubicBezTo>
                    <a:pt x="1452" y="921"/>
                    <a:pt x="1449" y="926"/>
                    <a:pt x="1440" y="926"/>
                  </a:cubicBezTo>
                  <a:cubicBezTo>
                    <a:pt x="1440" y="926"/>
                    <a:pt x="1439" y="926"/>
                    <a:pt x="1439" y="926"/>
                  </a:cubicBezTo>
                  <a:cubicBezTo>
                    <a:pt x="1431" y="937"/>
                    <a:pt x="1416" y="942"/>
                    <a:pt x="1404" y="950"/>
                  </a:cubicBezTo>
                  <a:cubicBezTo>
                    <a:pt x="1401" y="949"/>
                    <a:pt x="1399" y="945"/>
                    <a:pt x="1397" y="945"/>
                  </a:cubicBezTo>
                  <a:cubicBezTo>
                    <a:pt x="1396" y="945"/>
                    <a:pt x="1395" y="945"/>
                    <a:pt x="1395" y="946"/>
                  </a:cubicBezTo>
                  <a:cubicBezTo>
                    <a:pt x="1387" y="949"/>
                    <a:pt x="1383" y="957"/>
                    <a:pt x="1384" y="962"/>
                  </a:cubicBezTo>
                  <a:cubicBezTo>
                    <a:pt x="1384" y="965"/>
                    <a:pt x="1391" y="977"/>
                    <a:pt x="1397" y="983"/>
                  </a:cubicBezTo>
                  <a:cubicBezTo>
                    <a:pt x="1405" y="991"/>
                    <a:pt x="1414" y="988"/>
                    <a:pt x="1427" y="990"/>
                  </a:cubicBezTo>
                  <a:cubicBezTo>
                    <a:pt x="1436" y="992"/>
                    <a:pt x="1442" y="996"/>
                    <a:pt x="1448" y="996"/>
                  </a:cubicBezTo>
                  <a:cubicBezTo>
                    <a:pt x="1448" y="996"/>
                    <a:pt x="1449" y="996"/>
                    <a:pt x="1449" y="996"/>
                  </a:cubicBezTo>
                  <a:cubicBezTo>
                    <a:pt x="1458" y="995"/>
                    <a:pt x="1464" y="983"/>
                    <a:pt x="1465" y="975"/>
                  </a:cubicBezTo>
                  <a:cubicBezTo>
                    <a:pt x="1470" y="966"/>
                    <a:pt x="1478" y="960"/>
                    <a:pt x="1486" y="953"/>
                  </a:cubicBezTo>
                  <a:cubicBezTo>
                    <a:pt x="1479" y="949"/>
                    <a:pt x="1476" y="941"/>
                    <a:pt x="1476" y="931"/>
                  </a:cubicBezTo>
                  <a:cubicBezTo>
                    <a:pt x="1480" y="925"/>
                    <a:pt x="1489" y="923"/>
                    <a:pt x="1491" y="915"/>
                  </a:cubicBezTo>
                  <a:cubicBezTo>
                    <a:pt x="1490" y="914"/>
                    <a:pt x="1489" y="914"/>
                    <a:pt x="1488" y="914"/>
                  </a:cubicBezTo>
                  <a:cubicBezTo>
                    <a:pt x="1487" y="914"/>
                    <a:pt x="1486" y="914"/>
                    <a:pt x="1484" y="914"/>
                  </a:cubicBezTo>
                  <a:cubicBezTo>
                    <a:pt x="1483" y="914"/>
                    <a:pt x="1482" y="914"/>
                    <a:pt x="1481" y="914"/>
                  </a:cubicBezTo>
                  <a:cubicBezTo>
                    <a:pt x="1480" y="914"/>
                    <a:pt x="1480" y="914"/>
                    <a:pt x="1479" y="914"/>
                  </a:cubicBezTo>
                  <a:cubicBezTo>
                    <a:pt x="1476" y="913"/>
                    <a:pt x="1477" y="909"/>
                    <a:pt x="1476" y="906"/>
                  </a:cubicBezTo>
                  <a:cubicBezTo>
                    <a:pt x="1473" y="905"/>
                    <a:pt x="1470" y="904"/>
                    <a:pt x="1468" y="904"/>
                  </a:cubicBezTo>
                  <a:moveTo>
                    <a:pt x="1555" y="882"/>
                  </a:moveTo>
                  <a:cubicBezTo>
                    <a:pt x="1549" y="882"/>
                    <a:pt x="1546" y="891"/>
                    <a:pt x="1538" y="891"/>
                  </a:cubicBezTo>
                  <a:cubicBezTo>
                    <a:pt x="1535" y="890"/>
                    <a:pt x="1534" y="887"/>
                    <a:pt x="1531" y="887"/>
                  </a:cubicBezTo>
                  <a:cubicBezTo>
                    <a:pt x="1530" y="887"/>
                    <a:pt x="1530" y="887"/>
                    <a:pt x="1530" y="887"/>
                  </a:cubicBezTo>
                  <a:cubicBezTo>
                    <a:pt x="1525" y="892"/>
                    <a:pt x="1518" y="894"/>
                    <a:pt x="1514" y="900"/>
                  </a:cubicBezTo>
                  <a:cubicBezTo>
                    <a:pt x="1516" y="902"/>
                    <a:pt x="1517" y="906"/>
                    <a:pt x="1521" y="906"/>
                  </a:cubicBezTo>
                  <a:cubicBezTo>
                    <a:pt x="1525" y="904"/>
                    <a:pt x="1528" y="900"/>
                    <a:pt x="1534" y="900"/>
                  </a:cubicBezTo>
                  <a:cubicBezTo>
                    <a:pt x="1540" y="902"/>
                    <a:pt x="1536" y="908"/>
                    <a:pt x="1538" y="912"/>
                  </a:cubicBezTo>
                  <a:cubicBezTo>
                    <a:pt x="1541" y="915"/>
                    <a:pt x="1548" y="915"/>
                    <a:pt x="1553" y="916"/>
                  </a:cubicBezTo>
                  <a:cubicBezTo>
                    <a:pt x="1560" y="910"/>
                    <a:pt x="1570" y="888"/>
                    <a:pt x="1559" y="883"/>
                  </a:cubicBezTo>
                  <a:cubicBezTo>
                    <a:pt x="1557" y="882"/>
                    <a:pt x="1556" y="882"/>
                    <a:pt x="1555" y="882"/>
                  </a:cubicBezTo>
                  <a:moveTo>
                    <a:pt x="1541" y="877"/>
                  </a:moveTo>
                  <a:cubicBezTo>
                    <a:pt x="1540" y="879"/>
                    <a:pt x="1536" y="879"/>
                    <a:pt x="1537" y="883"/>
                  </a:cubicBezTo>
                  <a:cubicBezTo>
                    <a:pt x="1538" y="883"/>
                    <a:pt x="1540" y="884"/>
                    <a:pt x="1542" y="884"/>
                  </a:cubicBezTo>
                  <a:cubicBezTo>
                    <a:pt x="1543" y="884"/>
                    <a:pt x="1544" y="884"/>
                    <a:pt x="1544" y="883"/>
                  </a:cubicBezTo>
                  <a:cubicBezTo>
                    <a:pt x="1545" y="880"/>
                    <a:pt x="1543" y="878"/>
                    <a:pt x="1541" y="877"/>
                  </a:cubicBezTo>
                  <a:moveTo>
                    <a:pt x="1544" y="866"/>
                  </a:moveTo>
                  <a:cubicBezTo>
                    <a:pt x="1543" y="866"/>
                    <a:pt x="1541" y="866"/>
                    <a:pt x="1540" y="867"/>
                  </a:cubicBezTo>
                  <a:cubicBezTo>
                    <a:pt x="1540" y="871"/>
                    <a:pt x="1543" y="873"/>
                    <a:pt x="1544" y="876"/>
                  </a:cubicBezTo>
                  <a:cubicBezTo>
                    <a:pt x="1545" y="876"/>
                    <a:pt x="1546" y="876"/>
                    <a:pt x="1546" y="876"/>
                  </a:cubicBezTo>
                  <a:cubicBezTo>
                    <a:pt x="1550" y="876"/>
                    <a:pt x="1551" y="874"/>
                    <a:pt x="1552" y="872"/>
                  </a:cubicBezTo>
                  <a:cubicBezTo>
                    <a:pt x="1551" y="869"/>
                    <a:pt x="1548" y="866"/>
                    <a:pt x="1544" y="866"/>
                  </a:cubicBezTo>
                  <a:moveTo>
                    <a:pt x="1523" y="864"/>
                  </a:moveTo>
                  <a:cubicBezTo>
                    <a:pt x="1516" y="864"/>
                    <a:pt x="1510" y="870"/>
                    <a:pt x="1513" y="875"/>
                  </a:cubicBezTo>
                  <a:cubicBezTo>
                    <a:pt x="1514" y="875"/>
                    <a:pt x="1514" y="876"/>
                    <a:pt x="1514" y="876"/>
                  </a:cubicBezTo>
                  <a:cubicBezTo>
                    <a:pt x="1516" y="876"/>
                    <a:pt x="1517" y="875"/>
                    <a:pt x="1518" y="874"/>
                  </a:cubicBezTo>
                  <a:cubicBezTo>
                    <a:pt x="1519" y="874"/>
                    <a:pt x="1520" y="873"/>
                    <a:pt x="1521" y="873"/>
                  </a:cubicBezTo>
                  <a:cubicBezTo>
                    <a:pt x="1521" y="873"/>
                    <a:pt x="1522" y="873"/>
                    <a:pt x="1522" y="874"/>
                  </a:cubicBezTo>
                  <a:cubicBezTo>
                    <a:pt x="1522" y="878"/>
                    <a:pt x="1521" y="883"/>
                    <a:pt x="1524" y="885"/>
                  </a:cubicBezTo>
                  <a:cubicBezTo>
                    <a:pt x="1525" y="885"/>
                    <a:pt x="1525" y="885"/>
                    <a:pt x="1525" y="885"/>
                  </a:cubicBezTo>
                  <a:cubicBezTo>
                    <a:pt x="1532" y="885"/>
                    <a:pt x="1533" y="879"/>
                    <a:pt x="1532" y="873"/>
                  </a:cubicBezTo>
                  <a:cubicBezTo>
                    <a:pt x="1532" y="872"/>
                    <a:pt x="1531" y="872"/>
                    <a:pt x="1530" y="872"/>
                  </a:cubicBezTo>
                  <a:cubicBezTo>
                    <a:pt x="1530" y="872"/>
                    <a:pt x="1529" y="872"/>
                    <a:pt x="1528" y="872"/>
                  </a:cubicBezTo>
                  <a:cubicBezTo>
                    <a:pt x="1528" y="872"/>
                    <a:pt x="1527" y="872"/>
                    <a:pt x="1527" y="872"/>
                  </a:cubicBezTo>
                  <a:cubicBezTo>
                    <a:pt x="1526" y="872"/>
                    <a:pt x="1526" y="872"/>
                    <a:pt x="1525" y="872"/>
                  </a:cubicBezTo>
                  <a:cubicBezTo>
                    <a:pt x="1527" y="870"/>
                    <a:pt x="1526" y="867"/>
                    <a:pt x="1527" y="864"/>
                  </a:cubicBezTo>
                  <a:cubicBezTo>
                    <a:pt x="1525" y="864"/>
                    <a:pt x="1524" y="864"/>
                    <a:pt x="1523" y="864"/>
                  </a:cubicBezTo>
                  <a:moveTo>
                    <a:pt x="1506" y="851"/>
                  </a:moveTo>
                  <a:cubicBezTo>
                    <a:pt x="1500" y="851"/>
                    <a:pt x="1492" y="857"/>
                    <a:pt x="1494" y="864"/>
                  </a:cubicBezTo>
                  <a:cubicBezTo>
                    <a:pt x="1491" y="865"/>
                    <a:pt x="1488" y="866"/>
                    <a:pt x="1486" y="867"/>
                  </a:cubicBezTo>
                  <a:cubicBezTo>
                    <a:pt x="1484" y="878"/>
                    <a:pt x="1465" y="882"/>
                    <a:pt x="1471" y="894"/>
                  </a:cubicBezTo>
                  <a:cubicBezTo>
                    <a:pt x="1484" y="891"/>
                    <a:pt x="1487" y="879"/>
                    <a:pt x="1496" y="873"/>
                  </a:cubicBezTo>
                  <a:cubicBezTo>
                    <a:pt x="1496" y="866"/>
                    <a:pt x="1496" y="866"/>
                    <a:pt x="1496" y="866"/>
                  </a:cubicBezTo>
                  <a:cubicBezTo>
                    <a:pt x="1501" y="863"/>
                    <a:pt x="1503" y="857"/>
                    <a:pt x="1512" y="857"/>
                  </a:cubicBezTo>
                  <a:cubicBezTo>
                    <a:pt x="1512" y="857"/>
                    <a:pt x="1512" y="857"/>
                    <a:pt x="1512" y="857"/>
                  </a:cubicBezTo>
                  <a:cubicBezTo>
                    <a:pt x="1512" y="853"/>
                    <a:pt x="1509" y="851"/>
                    <a:pt x="1506" y="851"/>
                  </a:cubicBezTo>
                  <a:moveTo>
                    <a:pt x="1514" y="803"/>
                  </a:moveTo>
                  <a:cubicBezTo>
                    <a:pt x="1507" y="803"/>
                    <a:pt x="1500" y="809"/>
                    <a:pt x="1502" y="821"/>
                  </a:cubicBezTo>
                  <a:cubicBezTo>
                    <a:pt x="1500" y="826"/>
                    <a:pt x="1494" y="825"/>
                    <a:pt x="1493" y="830"/>
                  </a:cubicBezTo>
                  <a:cubicBezTo>
                    <a:pt x="1492" y="843"/>
                    <a:pt x="1513" y="845"/>
                    <a:pt x="1524" y="849"/>
                  </a:cubicBezTo>
                  <a:cubicBezTo>
                    <a:pt x="1531" y="852"/>
                    <a:pt x="1535" y="857"/>
                    <a:pt x="1540" y="857"/>
                  </a:cubicBezTo>
                  <a:cubicBezTo>
                    <a:pt x="1541" y="857"/>
                    <a:pt x="1542" y="857"/>
                    <a:pt x="1543" y="857"/>
                  </a:cubicBezTo>
                  <a:cubicBezTo>
                    <a:pt x="1545" y="839"/>
                    <a:pt x="1519" y="844"/>
                    <a:pt x="1514" y="831"/>
                  </a:cubicBezTo>
                  <a:cubicBezTo>
                    <a:pt x="1518" y="824"/>
                    <a:pt x="1527" y="822"/>
                    <a:pt x="1527" y="813"/>
                  </a:cubicBezTo>
                  <a:cubicBezTo>
                    <a:pt x="1526" y="807"/>
                    <a:pt x="1520" y="803"/>
                    <a:pt x="1514" y="803"/>
                  </a:cubicBezTo>
                  <a:moveTo>
                    <a:pt x="1561" y="666"/>
                  </a:moveTo>
                  <a:cubicBezTo>
                    <a:pt x="1559" y="666"/>
                    <a:pt x="1557" y="668"/>
                    <a:pt x="1557" y="671"/>
                  </a:cubicBezTo>
                  <a:cubicBezTo>
                    <a:pt x="1558" y="673"/>
                    <a:pt x="1559" y="675"/>
                    <a:pt x="1564" y="675"/>
                  </a:cubicBezTo>
                  <a:cubicBezTo>
                    <a:pt x="1564" y="675"/>
                    <a:pt x="1564" y="675"/>
                    <a:pt x="1564" y="675"/>
                  </a:cubicBezTo>
                  <a:cubicBezTo>
                    <a:pt x="1568" y="671"/>
                    <a:pt x="1564" y="666"/>
                    <a:pt x="1561" y="666"/>
                  </a:cubicBezTo>
                  <a:moveTo>
                    <a:pt x="1717" y="594"/>
                  </a:moveTo>
                  <a:cubicBezTo>
                    <a:pt x="1706" y="595"/>
                    <a:pt x="1697" y="597"/>
                    <a:pt x="1695" y="605"/>
                  </a:cubicBezTo>
                  <a:cubicBezTo>
                    <a:pt x="1694" y="608"/>
                    <a:pt x="1698" y="611"/>
                    <a:pt x="1697" y="614"/>
                  </a:cubicBezTo>
                  <a:cubicBezTo>
                    <a:pt x="1696" y="621"/>
                    <a:pt x="1690" y="622"/>
                    <a:pt x="1683" y="626"/>
                  </a:cubicBezTo>
                  <a:cubicBezTo>
                    <a:pt x="1681" y="628"/>
                    <a:pt x="1683" y="633"/>
                    <a:pt x="1681" y="635"/>
                  </a:cubicBezTo>
                  <a:cubicBezTo>
                    <a:pt x="1680" y="635"/>
                    <a:pt x="1679" y="635"/>
                    <a:pt x="1678" y="635"/>
                  </a:cubicBezTo>
                  <a:cubicBezTo>
                    <a:pt x="1675" y="635"/>
                    <a:pt x="1672" y="635"/>
                    <a:pt x="1670" y="634"/>
                  </a:cubicBezTo>
                  <a:cubicBezTo>
                    <a:pt x="1662" y="638"/>
                    <a:pt x="1661" y="647"/>
                    <a:pt x="1652" y="649"/>
                  </a:cubicBezTo>
                  <a:cubicBezTo>
                    <a:pt x="1650" y="650"/>
                    <a:pt x="1649" y="650"/>
                    <a:pt x="1648" y="650"/>
                  </a:cubicBezTo>
                  <a:cubicBezTo>
                    <a:pt x="1645" y="650"/>
                    <a:pt x="1642" y="649"/>
                    <a:pt x="1640" y="649"/>
                  </a:cubicBezTo>
                  <a:cubicBezTo>
                    <a:pt x="1637" y="648"/>
                    <a:pt x="1634" y="648"/>
                    <a:pt x="1632" y="648"/>
                  </a:cubicBezTo>
                  <a:cubicBezTo>
                    <a:pt x="1630" y="648"/>
                    <a:pt x="1629" y="648"/>
                    <a:pt x="1627" y="648"/>
                  </a:cubicBezTo>
                  <a:cubicBezTo>
                    <a:pt x="1618" y="650"/>
                    <a:pt x="1617" y="658"/>
                    <a:pt x="1607" y="658"/>
                  </a:cubicBezTo>
                  <a:cubicBezTo>
                    <a:pt x="1608" y="670"/>
                    <a:pt x="1591" y="666"/>
                    <a:pt x="1591" y="677"/>
                  </a:cubicBezTo>
                  <a:cubicBezTo>
                    <a:pt x="1597" y="682"/>
                    <a:pt x="1599" y="694"/>
                    <a:pt x="1608" y="694"/>
                  </a:cubicBezTo>
                  <a:cubicBezTo>
                    <a:pt x="1608" y="694"/>
                    <a:pt x="1608" y="694"/>
                    <a:pt x="1609" y="694"/>
                  </a:cubicBezTo>
                  <a:cubicBezTo>
                    <a:pt x="1620" y="693"/>
                    <a:pt x="1619" y="674"/>
                    <a:pt x="1611" y="668"/>
                  </a:cubicBezTo>
                  <a:cubicBezTo>
                    <a:pt x="1618" y="667"/>
                    <a:pt x="1630" y="661"/>
                    <a:pt x="1639" y="661"/>
                  </a:cubicBezTo>
                  <a:cubicBezTo>
                    <a:pt x="1643" y="661"/>
                    <a:pt x="1647" y="663"/>
                    <a:pt x="1648" y="667"/>
                  </a:cubicBezTo>
                  <a:cubicBezTo>
                    <a:pt x="1647" y="667"/>
                    <a:pt x="1647" y="668"/>
                    <a:pt x="1646" y="669"/>
                  </a:cubicBezTo>
                  <a:cubicBezTo>
                    <a:pt x="1642" y="667"/>
                    <a:pt x="1638" y="665"/>
                    <a:pt x="1631" y="665"/>
                  </a:cubicBezTo>
                  <a:cubicBezTo>
                    <a:pt x="1630" y="665"/>
                    <a:pt x="1629" y="665"/>
                    <a:pt x="1627" y="665"/>
                  </a:cubicBezTo>
                  <a:cubicBezTo>
                    <a:pt x="1623" y="669"/>
                    <a:pt x="1619" y="677"/>
                    <a:pt x="1627" y="680"/>
                  </a:cubicBezTo>
                  <a:cubicBezTo>
                    <a:pt x="1632" y="676"/>
                    <a:pt x="1639" y="675"/>
                    <a:pt x="1644" y="671"/>
                  </a:cubicBezTo>
                  <a:cubicBezTo>
                    <a:pt x="1647" y="672"/>
                    <a:pt x="1647" y="675"/>
                    <a:pt x="1650" y="675"/>
                  </a:cubicBezTo>
                  <a:cubicBezTo>
                    <a:pt x="1651" y="675"/>
                    <a:pt x="1651" y="675"/>
                    <a:pt x="1652" y="675"/>
                  </a:cubicBezTo>
                  <a:cubicBezTo>
                    <a:pt x="1663" y="673"/>
                    <a:pt x="1665" y="660"/>
                    <a:pt x="1675" y="658"/>
                  </a:cubicBezTo>
                  <a:cubicBezTo>
                    <a:pt x="1675" y="658"/>
                    <a:pt x="1676" y="658"/>
                    <a:pt x="1676" y="658"/>
                  </a:cubicBezTo>
                  <a:cubicBezTo>
                    <a:pt x="1678" y="658"/>
                    <a:pt x="1680" y="659"/>
                    <a:pt x="1682" y="660"/>
                  </a:cubicBezTo>
                  <a:cubicBezTo>
                    <a:pt x="1683" y="661"/>
                    <a:pt x="1685" y="661"/>
                    <a:pt x="1687" y="661"/>
                  </a:cubicBezTo>
                  <a:cubicBezTo>
                    <a:pt x="1687" y="661"/>
                    <a:pt x="1687" y="661"/>
                    <a:pt x="1687" y="661"/>
                  </a:cubicBezTo>
                  <a:cubicBezTo>
                    <a:pt x="1692" y="661"/>
                    <a:pt x="1694" y="657"/>
                    <a:pt x="1698" y="657"/>
                  </a:cubicBezTo>
                  <a:cubicBezTo>
                    <a:pt x="1699" y="657"/>
                    <a:pt x="1700" y="658"/>
                    <a:pt x="1702" y="658"/>
                  </a:cubicBezTo>
                  <a:cubicBezTo>
                    <a:pt x="1710" y="639"/>
                    <a:pt x="1723" y="617"/>
                    <a:pt x="1717" y="594"/>
                  </a:cubicBezTo>
                  <a:moveTo>
                    <a:pt x="1784" y="550"/>
                  </a:moveTo>
                  <a:cubicBezTo>
                    <a:pt x="1773" y="550"/>
                    <a:pt x="1762" y="564"/>
                    <a:pt x="1754" y="569"/>
                  </a:cubicBezTo>
                  <a:cubicBezTo>
                    <a:pt x="1737" y="567"/>
                    <a:pt x="1730" y="558"/>
                    <a:pt x="1719" y="552"/>
                  </a:cubicBezTo>
                  <a:cubicBezTo>
                    <a:pt x="1716" y="555"/>
                    <a:pt x="1716" y="558"/>
                    <a:pt x="1717" y="563"/>
                  </a:cubicBezTo>
                  <a:cubicBezTo>
                    <a:pt x="1714" y="571"/>
                    <a:pt x="1688" y="577"/>
                    <a:pt x="1693" y="589"/>
                  </a:cubicBezTo>
                  <a:cubicBezTo>
                    <a:pt x="1694" y="592"/>
                    <a:pt x="1696" y="594"/>
                    <a:pt x="1698" y="594"/>
                  </a:cubicBezTo>
                  <a:cubicBezTo>
                    <a:pt x="1704" y="594"/>
                    <a:pt x="1711" y="586"/>
                    <a:pt x="1714" y="583"/>
                  </a:cubicBezTo>
                  <a:cubicBezTo>
                    <a:pt x="1722" y="584"/>
                    <a:pt x="1726" y="588"/>
                    <a:pt x="1733" y="590"/>
                  </a:cubicBezTo>
                  <a:cubicBezTo>
                    <a:pt x="1738" y="581"/>
                    <a:pt x="1753" y="579"/>
                    <a:pt x="1758" y="569"/>
                  </a:cubicBezTo>
                  <a:cubicBezTo>
                    <a:pt x="1766" y="569"/>
                    <a:pt x="1766" y="569"/>
                    <a:pt x="1766" y="569"/>
                  </a:cubicBezTo>
                  <a:cubicBezTo>
                    <a:pt x="1769" y="560"/>
                    <a:pt x="1789" y="564"/>
                    <a:pt x="1791" y="553"/>
                  </a:cubicBezTo>
                  <a:cubicBezTo>
                    <a:pt x="1789" y="551"/>
                    <a:pt x="1786" y="550"/>
                    <a:pt x="1784" y="550"/>
                  </a:cubicBezTo>
                  <a:moveTo>
                    <a:pt x="1705" y="498"/>
                  </a:moveTo>
                  <a:cubicBezTo>
                    <a:pt x="1237" y="498"/>
                    <a:pt x="1237" y="498"/>
                    <a:pt x="1237" y="498"/>
                  </a:cubicBezTo>
                  <a:cubicBezTo>
                    <a:pt x="1237" y="800"/>
                    <a:pt x="1237" y="800"/>
                    <a:pt x="1237" y="800"/>
                  </a:cubicBezTo>
                  <a:cubicBezTo>
                    <a:pt x="1238" y="801"/>
                    <a:pt x="1238" y="801"/>
                    <a:pt x="1239" y="802"/>
                  </a:cubicBezTo>
                  <a:cubicBezTo>
                    <a:pt x="1240" y="808"/>
                    <a:pt x="1238" y="814"/>
                    <a:pt x="1237" y="820"/>
                  </a:cubicBezTo>
                  <a:cubicBezTo>
                    <a:pt x="1237" y="828"/>
                    <a:pt x="1237" y="828"/>
                    <a:pt x="1237" y="828"/>
                  </a:cubicBezTo>
                  <a:cubicBezTo>
                    <a:pt x="1237" y="828"/>
                    <a:pt x="1237" y="829"/>
                    <a:pt x="1238" y="829"/>
                  </a:cubicBezTo>
                  <a:cubicBezTo>
                    <a:pt x="1239" y="830"/>
                    <a:pt x="1241" y="830"/>
                    <a:pt x="1244" y="830"/>
                  </a:cubicBezTo>
                  <a:cubicBezTo>
                    <a:pt x="1245" y="830"/>
                    <a:pt x="1247" y="830"/>
                    <a:pt x="1248" y="830"/>
                  </a:cubicBezTo>
                  <a:cubicBezTo>
                    <a:pt x="1249" y="830"/>
                    <a:pt x="1250" y="830"/>
                    <a:pt x="1252" y="830"/>
                  </a:cubicBezTo>
                  <a:cubicBezTo>
                    <a:pt x="1253" y="830"/>
                    <a:pt x="1253" y="830"/>
                    <a:pt x="1254" y="830"/>
                  </a:cubicBezTo>
                  <a:cubicBezTo>
                    <a:pt x="1259" y="828"/>
                    <a:pt x="1259" y="821"/>
                    <a:pt x="1266" y="821"/>
                  </a:cubicBezTo>
                  <a:cubicBezTo>
                    <a:pt x="1266" y="827"/>
                    <a:pt x="1273" y="832"/>
                    <a:pt x="1274" y="837"/>
                  </a:cubicBezTo>
                  <a:cubicBezTo>
                    <a:pt x="1274" y="838"/>
                    <a:pt x="1272" y="841"/>
                    <a:pt x="1273" y="842"/>
                  </a:cubicBezTo>
                  <a:cubicBezTo>
                    <a:pt x="1275" y="847"/>
                    <a:pt x="1281" y="849"/>
                    <a:pt x="1282" y="854"/>
                  </a:cubicBezTo>
                  <a:cubicBezTo>
                    <a:pt x="1285" y="865"/>
                    <a:pt x="1275" y="876"/>
                    <a:pt x="1278" y="891"/>
                  </a:cubicBezTo>
                  <a:cubicBezTo>
                    <a:pt x="1286" y="899"/>
                    <a:pt x="1295" y="907"/>
                    <a:pt x="1296" y="921"/>
                  </a:cubicBezTo>
                  <a:cubicBezTo>
                    <a:pt x="1302" y="924"/>
                    <a:pt x="1303" y="934"/>
                    <a:pt x="1311" y="940"/>
                  </a:cubicBezTo>
                  <a:cubicBezTo>
                    <a:pt x="1312" y="942"/>
                    <a:pt x="1317" y="943"/>
                    <a:pt x="1319" y="944"/>
                  </a:cubicBezTo>
                  <a:cubicBezTo>
                    <a:pt x="1327" y="949"/>
                    <a:pt x="1330" y="959"/>
                    <a:pt x="1339" y="959"/>
                  </a:cubicBezTo>
                  <a:cubicBezTo>
                    <a:pt x="1341" y="959"/>
                    <a:pt x="1343" y="959"/>
                    <a:pt x="1346" y="957"/>
                  </a:cubicBezTo>
                  <a:cubicBezTo>
                    <a:pt x="1346" y="946"/>
                    <a:pt x="1334" y="941"/>
                    <a:pt x="1332" y="931"/>
                  </a:cubicBezTo>
                  <a:cubicBezTo>
                    <a:pt x="1330" y="926"/>
                    <a:pt x="1333" y="920"/>
                    <a:pt x="1328" y="915"/>
                  </a:cubicBezTo>
                  <a:cubicBezTo>
                    <a:pt x="1319" y="911"/>
                    <a:pt x="1306" y="909"/>
                    <a:pt x="1302" y="900"/>
                  </a:cubicBezTo>
                  <a:cubicBezTo>
                    <a:pt x="1306" y="889"/>
                    <a:pt x="1293" y="890"/>
                    <a:pt x="1291" y="880"/>
                  </a:cubicBezTo>
                  <a:cubicBezTo>
                    <a:pt x="1290" y="879"/>
                    <a:pt x="1293" y="863"/>
                    <a:pt x="1295" y="861"/>
                  </a:cubicBezTo>
                  <a:cubicBezTo>
                    <a:pt x="1298" y="856"/>
                    <a:pt x="1301" y="854"/>
                    <a:pt x="1304" y="854"/>
                  </a:cubicBezTo>
                  <a:cubicBezTo>
                    <a:pt x="1312" y="854"/>
                    <a:pt x="1319" y="864"/>
                    <a:pt x="1324" y="868"/>
                  </a:cubicBezTo>
                  <a:cubicBezTo>
                    <a:pt x="1330" y="873"/>
                    <a:pt x="1338" y="873"/>
                    <a:pt x="1340" y="879"/>
                  </a:cubicBezTo>
                  <a:cubicBezTo>
                    <a:pt x="1337" y="887"/>
                    <a:pt x="1340" y="894"/>
                    <a:pt x="1346" y="895"/>
                  </a:cubicBezTo>
                  <a:cubicBezTo>
                    <a:pt x="1346" y="895"/>
                    <a:pt x="1346" y="895"/>
                    <a:pt x="1347" y="895"/>
                  </a:cubicBezTo>
                  <a:cubicBezTo>
                    <a:pt x="1353" y="895"/>
                    <a:pt x="1358" y="884"/>
                    <a:pt x="1364" y="880"/>
                  </a:cubicBezTo>
                  <a:cubicBezTo>
                    <a:pt x="1374" y="873"/>
                    <a:pt x="1383" y="872"/>
                    <a:pt x="1388" y="868"/>
                  </a:cubicBezTo>
                  <a:cubicBezTo>
                    <a:pt x="1397" y="855"/>
                    <a:pt x="1395" y="836"/>
                    <a:pt x="1385" y="826"/>
                  </a:cubicBezTo>
                  <a:cubicBezTo>
                    <a:pt x="1379" y="821"/>
                    <a:pt x="1371" y="820"/>
                    <a:pt x="1366" y="814"/>
                  </a:cubicBezTo>
                  <a:cubicBezTo>
                    <a:pt x="1363" y="810"/>
                    <a:pt x="1358" y="803"/>
                    <a:pt x="1358" y="799"/>
                  </a:cubicBezTo>
                  <a:cubicBezTo>
                    <a:pt x="1358" y="789"/>
                    <a:pt x="1377" y="778"/>
                    <a:pt x="1388" y="777"/>
                  </a:cubicBezTo>
                  <a:cubicBezTo>
                    <a:pt x="1395" y="779"/>
                    <a:pt x="1392" y="789"/>
                    <a:pt x="1400" y="790"/>
                  </a:cubicBezTo>
                  <a:cubicBezTo>
                    <a:pt x="1405" y="784"/>
                    <a:pt x="1411" y="783"/>
                    <a:pt x="1423" y="781"/>
                  </a:cubicBezTo>
                  <a:cubicBezTo>
                    <a:pt x="1438" y="778"/>
                    <a:pt x="1444" y="766"/>
                    <a:pt x="1458" y="766"/>
                  </a:cubicBezTo>
                  <a:cubicBezTo>
                    <a:pt x="1460" y="766"/>
                    <a:pt x="1463" y="766"/>
                    <a:pt x="1466" y="767"/>
                  </a:cubicBezTo>
                  <a:cubicBezTo>
                    <a:pt x="1475" y="764"/>
                    <a:pt x="1476" y="754"/>
                    <a:pt x="1486" y="751"/>
                  </a:cubicBezTo>
                  <a:cubicBezTo>
                    <a:pt x="1491" y="739"/>
                    <a:pt x="1498" y="734"/>
                    <a:pt x="1507" y="723"/>
                  </a:cubicBezTo>
                  <a:cubicBezTo>
                    <a:pt x="1512" y="717"/>
                    <a:pt x="1527" y="703"/>
                    <a:pt x="1524" y="693"/>
                  </a:cubicBezTo>
                  <a:cubicBezTo>
                    <a:pt x="1523" y="687"/>
                    <a:pt x="1509" y="681"/>
                    <a:pt x="1504" y="671"/>
                  </a:cubicBezTo>
                  <a:cubicBezTo>
                    <a:pt x="1503" y="668"/>
                    <a:pt x="1503" y="664"/>
                    <a:pt x="1502" y="662"/>
                  </a:cubicBezTo>
                  <a:cubicBezTo>
                    <a:pt x="1500" y="658"/>
                    <a:pt x="1494" y="658"/>
                    <a:pt x="1494" y="653"/>
                  </a:cubicBezTo>
                  <a:cubicBezTo>
                    <a:pt x="1495" y="646"/>
                    <a:pt x="1511" y="644"/>
                    <a:pt x="1511" y="639"/>
                  </a:cubicBezTo>
                  <a:cubicBezTo>
                    <a:pt x="1513" y="639"/>
                    <a:pt x="1514" y="639"/>
                    <a:pt x="1516" y="639"/>
                  </a:cubicBezTo>
                  <a:cubicBezTo>
                    <a:pt x="1521" y="639"/>
                    <a:pt x="1524" y="638"/>
                    <a:pt x="1523" y="633"/>
                  </a:cubicBezTo>
                  <a:cubicBezTo>
                    <a:pt x="1519" y="631"/>
                    <a:pt x="1515" y="631"/>
                    <a:pt x="1510" y="631"/>
                  </a:cubicBezTo>
                  <a:cubicBezTo>
                    <a:pt x="1507" y="631"/>
                    <a:pt x="1504" y="631"/>
                    <a:pt x="1501" y="631"/>
                  </a:cubicBezTo>
                  <a:cubicBezTo>
                    <a:pt x="1498" y="631"/>
                    <a:pt x="1495" y="632"/>
                    <a:pt x="1493" y="632"/>
                  </a:cubicBezTo>
                  <a:cubicBezTo>
                    <a:pt x="1483" y="632"/>
                    <a:pt x="1475" y="630"/>
                    <a:pt x="1475" y="619"/>
                  </a:cubicBezTo>
                  <a:cubicBezTo>
                    <a:pt x="1475" y="619"/>
                    <a:pt x="1475" y="619"/>
                    <a:pt x="1475" y="619"/>
                  </a:cubicBezTo>
                  <a:cubicBezTo>
                    <a:pt x="1483" y="619"/>
                    <a:pt x="1488" y="614"/>
                    <a:pt x="1494" y="610"/>
                  </a:cubicBezTo>
                  <a:cubicBezTo>
                    <a:pt x="1499" y="605"/>
                    <a:pt x="1504" y="601"/>
                    <a:pt x="1512" y="601"/>
                  </a:cubicBezTo>
                  <a:cubicBezTo>
                    <a:pt x="1514" y="601"/>
                    <a:pt x="1516" y="601"/>
                    <a:pt x="1518" y="602"/>
                  </a:cubicBezTo>
                  <a:cubicBezTo>
                    <a:pt x="1518" y="609"/>
                    <a:pt x="1509" y="612"/>
                    <a:pt x="1513" y="620"/>
                  </a:cubicBezTo>
                  <a:cubicBezTo>
                    <a:pt x="1520" y="617"/>
                    <a:pt x="1532" y="610"/>
                    <a:pt x="1541" y="610"/>
                  </a:cubicBezTo>
                  <a:cubicBezTo>
                    <a:pt x="1545" y="610"/>
                    <a:pt x="1549" y="612"/>
                    <a:pt x="1552" y="617"/>
                  </a:cubicBezTo>
                  <a:cubicBezTo>
                    <a:pt x="1550" y="619"/>
                    <a:pt x="1549" y="622"/>
                    <a:pt x="1548" y="625"/>
                  </a:cubicBezTo>
                  <a:cubicBezTo>
                    <a:pt x="1560" y="632"/>
                    <a:pt x="1570" y="646"/>
                    <a:pt x="1561" y="660"/>
                  </a:cubicBezTo>
                  <a:cubicBezTo>
                    <a:pt x="1563" y="662"/>
                    <a:pt x="1567" y="663"/>
                    <a:pt x="1570" y="663"/>
                  </a:cubicBezTo>
                  <a:cubicBezTo>
                    <a:pt x="1578" y="663"/>
                    <a:pt x="1588" y="660"/>
                    <a:pt x="1592" y="657"/>
                  </a:cubicBezTo>
                  <a:cubicBezTo>
                    <a:pt x="1588" y="646"/>
                    <a:pt x="1595" y="644"/>
                    <a:pt x="1592" y="634"/>
                  </a:cubicBezTo>
                  <a:cubicBezTo>
                    <a:pt x="1589" y="625"/>
                    <a:pt x="1572" y="622"/>
                    <a:pt x="1574" y="613"/>
                  </a:cubicBezTo>
                  <a:cubicBezTo>
                    <a:pt x="1575" y="610"/>
                    <a:pt x="1580" y="610"/>
                    <a:pt x="1584" y="607"/>
                  </a:cubicBezTo>
                  <a:cubicBezTo>
                    <a:pt x="1585" y="606"/>
                    <a:pt x="1585" y="603"/>
                    <a:pt x="1588" y="601"/>
                  </a:cubicBezTo>
                  <a:cubicBezTo>
                    <a:pt x="1590" y="598"/>
                    <a:pt x="1596" y="596"/>
                    <a:pt x="1599" y="594"/>
                  </a:cubicBezTo>
                  <a:cubicBezTo>
                    <a:pt x="1606" y="586"/>
                    <a:pt x="1607" y="579"/>
                    <a:pt x="1619" y="577"/>
                  </a:cubicBezTo>
                  <a:cubicBezTo>
                    <a:pt x="1624" y="578"/>
                    <a:pt x="1624" y="583"/>
                    <a:pt x="1631" y="583"/>
                  </a:cubicBezTo>
                  <a:cubicBezTo>
                    <a:pt x="1647" y="576"/>
                    <a:pt x="1663" y="569"/>
                    <a:pt x="1668" y="553"/>
                  </a:cubicBezTo>
                  <a:cubicBezTo>
                    <a:pt x="1677" y="551"/>
                    <a:pt x="1677" y="543"/>
                    <a:pt x="1683" y="536"/>
                  </a:cubicBezTo>
                  <a:cubicBezTo>
                    <a:pt x="1689" y="529"/>
                    <a:pt x="1701" y="522"/>
                    <a:pt x="1704" y="515"/>
                  </a:cubicBezTo>
                  <a:cubicBezTo>
                    <a:pt x="1706" y="509"/>
                    <a:pt x="1705" y="503"/>
                    <a:pt x="1705" y="498"/>
                  </a:cubicBezTo>
                  <a:moveTo>
                    <a:pt x="1737" y="498"/>
                  </a:moveTo>
                  <a:cubicBezTo>
                    <a:pt x="1719" y="498"/>
                    <a:pt x="1719" y="498"/>
                    <a:pt x="1719" y="498"/>
                  </a:cubicBezTo>
                  <a:cubicBezTo>
                    <a:pt x="1719" y="502"/>
                    <a:pt x="1719" y="506"/>
                    <a:pt x="1718" y="509"/>
                  </a:cubicBezTo>
                  <a:cubicBezTo>
                    <a:pt x="1716" y="523"/>
                    <a:pt x="1707" y="541"/>
                    <a:pt x="1720" y="548"/>
                  </a:cubicBezTo>
                  <a:cubicBezTo>
                    <a:pt x="1724" y="543"/>
                    <a:pt x="1729" y="543"/>
                    <a:pt x="1736" y="543"/>
                  </a:cubicBezTo>
                  <a:cubicBezTo>
                    <a:pt x="1738" y="534"/>
                    <a:pt x="1714" y="522"/>
                    <a:pt x="1729" y="511"/>
                  </a:cubicBezTo>
                  <a:cubicBezTo>
                    <a:pt x="1734" y="512"/>
                    <a:pt x="1738" y="516"/>
                    <a:pt x="1742" y="516"/>
                  </a:cubicBezTo>
                  <a:cubicBezTo>
                    <a:pt x="1744" y="516"/>
                    <a:pt x="1745" y="516"/>
                    <a:pt x="1747" y="515"/>
                  </a:cubicBezTo>
                  <a:cubicBezTo>
                    <a:pt x="1747" y="509"/>
                    <a:pt x="1739" y="506"/>
                    <a:pt x="1737" y="500"/>
                  </a:cubicBezTo>
                  <a:cubicBezTo>
                    <a:pt x="1737" y="499"/>
                    <a:pt x="1737" y="499"/>
                    <a:pt x="1737" y="498"/>
                  </a:cubicBezTo>
                  <a:moveTo>
                    <a:pt x="3255" y="494"/>
                  </a:moveTo>
                  <a:cubicBezTo>
                    <a:pt x="3252" y="494"/>
                    <a:pt x="3250" y="494"/>
                    <a:pt x="3248" y="496"/>
                  </a:cubicBezTo>
                  <a:cubicBezTo>
                    <a:pt x="3248" y="497"/>
                    <a:pt x="3248" y="497"/>
                    <a:pt x="3249" y="498"/>
                  </a:cubicBezTo>
                  <a:cubicBezTo>
                    <a:pt x="3271" y="498"/>
                    <a:pt x="3271" y="498"/>
                    <a:pt x="3271" y="498"/>
                  </a:cubicBezTo>
                  <a:cubicBezTo>
                    <a:pt x="3266" y="496"/>
                    <a:pt x="3260" y="494"/>
                    <a:pt x="3255" y="494"/>
                  </a:cubicBezTo>
                  <a:moveTo>
                    <a:pt x="2613" y="491"/>
                  </a:moveTo>
                  <a:cubicBezTo>
                    <a:pt x="2612" y="491"/>
                    <a:pt x="2611" y="491"/>
                    <a:pt x="2610" y="491"/>
                  </a:cubicBezTo>
                  <a:cubicBezTo>
                    <a:pt x="2610" y="494"/>
                    <a:pt x="2612" y="496"/>
                    <a:pt x="2614" y="498"/>
                  </a:cubicBezTo>
                  <a:cubicBezTo>
                    <a:pt x="2640" y="498"/>
                    <a:pt x="2640" y="498"/>
                    <a:pt x="2640" y="498"/>
                  </a:cubicBezTo>
                  <a:cubicBezTo>
                    <a:pt x="2633" y="493"/>
                    <a:pt x="2624" y="491"/>
                    <a:pt x="2613" y="491"/>
                  </a:cubicBezTo>
                  <a:moveTo>
                    <a:pt x="3329" y="474"/>
                  </a:moveTo>
                  <a:cubicBezTo>
                    <a:pt x="3329" y="474"/>
                    <a:pt x="3328" y="474"/>
                    <a:pt x="3328" y="474"/>
                  </a:cubicBezTo>
                  <a:cubicBezTo>
                    <a:pt x="3323" y="476"/>
                    <a:pt x="3320" y="480"/>
                    <a:pt x="3317" y="482"/>
                  </a:cubicBezTo>
                  <a:cubicBezTo>
                    <a:pt x="3316" y="489"/>
                    <a:pt x="3312" y="494"/>
                    <a:pt x="3308" y="498"/>
                  </a:cubicBezTo>
                  <a:cubicBezTo>
                    <a:pt x="3334" y="498"/>
                    <a:pt x="3334" y="498"/>
                    <a:pt x="3334" y="498"/>
                  </a:cubicBezTo>
                  <a:cubicBezTo>
                    <a:pt x="3330" y="496"/>
                    <a:pt x="3326" y="494"/>
                    <a:pt x="3324" y="491"/>
                  </a:cubicBezTo>
                  <a:cubicBezTo>
                    <a:pt x="3324" y="483"/>
                    <a:pt x="3333" y="483"/>
                    <a:pt x="3333" y="476"/>
                  </a:cubicBezTo>
                  <a:cubicBezTo>
                    <a:pt x="3331" y="475"/>
                    <a:pt x="3331" y="474"/>
                    <a:pt x="3329" y="474"/>
                  </a:cubicBezTo>
                  <a:moveTo>
                    <a:pt x="208" y="446"/>
                  </a:moveTo>
                  <a:cubicBezTo>
                    <a:pt x="206" y="446"/>
                    <a:pt x="203" y="447"/>
                    <a:pt x="201" y="448"/>
                  </a:cubicBezTo>
                  <a:cubicBezTo>
                    <a:pt x="195" y="451"/>
                    <a:pt x="199" y="456"/>
                    <a:pt x="194" y="460"/>
                  </a:cubicBezTo>
                  <a:cubicBezTo>
                    <a:pt x="192" y="462"/>
                    <a:pt x="187" y="460"/>
                    <a:pt x="185" y="462"/>
                  </a:cubicBezTo>
                  <a:cubicBezTo>
                    <a:pt x="179" y="470"/>
                    <a:pt x="173" y="493"/>
                    <a:pt x="187" y="494"/>
                  </a:cubicBezTo>
                  <a:cubicBezTo>
                    <a:pt x="188" y="494"/>
                    <a:pt x="188" y="494"/>
                    <a:pt x="188" y="494"/>
                  </a:cubicBezTo>
                  <a:cubicBezTo>
                    <a:pt x="192" y="494"/>
                    <a:pt x="200" y="492"/>
                    <a:pt x="204" y="491"/>
                  </a:cubicBezTo>
                  <a:cubicBezTo>
                    <a:pt x="212" y="488"/>
                    <a:pt x="218" y="484"/>
                    <a:pt x="223" y="480"/>
                  </a:cubicBezTo>
                  <a:cubicBezTo>
                    <a:pt x="225" y="472"/>
                    <a:pt x="226" y="466"/>
                    <a:pt x="227" y="458"/>
                  </a:cubicBezTo>
                  <a:cubicBezTo>
                    <a:pt x="225" y="452"/>
                    <a:pt x="217" y="446"/>
                    <a:pt x="208" y="446"/>
                  </a:cubicBezTo>
                  <a:moveTo>
                    <a:pt x="477" y="415"/>
                  </a:moveTo>
                  <a:cubicBezTo>
                    <a:pt x="469" y="415"/>
                    <a:pt x="468" y="425"/>
                    <a:pt x="470" y="429"/>
                  </a:cubicBezTo>
                  <a:cubicBezTo>
                    <a:pt x="471" y="430"/>
                    <a:pt x="471" y="430"/>
                    <a:pt x="472" y="430"/>
                  </a:cubicBezTo>
                  <a:cubicBezTo>
                    <a:pt x="480" y="430"/>
                    <a:pt x="479" y="420"/>
                    <a:pt x="478" y="415"/>
                  </a:cubicBezTo>
                  <a:cubicBezTo>
                    <a:pt x="477" y="415"/>
                    <a:pt x="477" y="415"/>
                    <a:pt x="477" y="415"/>
                  </a:cubicBezTo>
                  <a:moveTo>
                    <a:pt x="217" y="407"/>
                  </a:moveTo>
                  <a:cubicBezTo>
                    <a:pt x="212" y="407"/>
                    <a:pt x="209" y="412"/>
                    <a:pt x="208" y="417"/>
                  </a:cubicBezTo>
                  <a:cubicBezTo>
                    <a:pt x="211" y="418"/>
                    <a:pt x="213" y="419"/>
                    <a:pt x="216" y="419"/>
                  </a:cubicBezTo>
                  <a:cubicBezTo>
                    <a:pt x="217" y="419"/>
                    <a:pt x="218" y="419"/>
                    <a:pt x="218" y="419"/>
                  </a:cubicBezTo>
                  <a:cubicBezTo>
                    <a:pt x="219" y="416"/>
                    <a:pt x="221" y="413"/>
                    <a:pt x="222" y="410"/>
                  </a:cubicBezTo>
                  <a:cubicBezTo>
                    <a:pt x="220" y="408"/>
                    <a:pt x="218" y="407"/>
                    <a:pt x="217" y="407"/>
                  </a:cubicBezTo>
                  <a:moveTo>
                    <a:pt x="517" y="400"/>
                  </a:moveTo>
                  <a:cubicBezTo>
                    <a:pt x="511" y="400"/>
                    <a:pt x="503" y="408"/>
                    <a:pt x="517" y="411"/>
                  </a:cubicBezTo>
                  <a:cubicBezTo>
                    <a:pt x="518" y="410"/>
                    <a:pt x="518" y="410"/>
                    <a:pt x="519" y="410"/>
                  </a:cubicBezTo>
                  <a:cubicBezTo>
                    <a:pt x="519" y="410"/>
                    <a:pt x="520" y="410"/>
                    <a:pt x="520" y="410"/>
                  </a:cubicBezTo>
                  <a:cubicBezTo>
                    <a:pt x="522" y="403"/>
                    <a:pt x="520" y="400"/>
                    <a:pt x="517" y="400"/>
                  </a:cubicBezTo>
                  <a:moveTo>
                    <a:pt x="252" y="396"/>
                  </a:moveTo>
                  <a:cubicBezTo>
                    <a:pt x="252" y="396"/>
                    <a:pt x="252" y="396"/>
                    <a:pt x="252" y="396"/>
                  </a:cubicBezTo>
                  <a:cubicBezTo>
                    <a:pt x="253" y="404"/>
                    <a:pt x="245" y="408"/>
                    <a:pt x="234" y="408"/>
                  </a:cubicBezTo>
                  <a:cubicBezTo>
                    <a:pt x="233" y="417"/>
                    <a:pt x="216" y="417"/>
                    <a:pt x="218" y="426"/>
                  </a:cubicBezTo>
                  <a:cubicBezTo>
                    <a:pt x="219" y="426"/>
                    <a:pt x="220" y="426"/>
                    <a:pt x="220" y="426"/>
                  </a:cubicBezTo>
                  <a:cubicBezTo>
                    <a:pt x="222" y="426"/>
                    <a:pt x="223" y="425"/>
                    <a:pt x="224" y="424"/>
                  </a:cubicBezTo>
                  <a:cubicBezTo>
                    <a:pt x="224" y="423"/>
                    <a:pt x="225" y="422"/>
                    <a:pt x="227" y="422"/>
                  </a:cubicBezTo>
                  <a:cubicBezTo>
                    <a:pt x="227" y="422"/>
                    <a:pt x="227" y="422"/>
                    <a:pt x="227" y="422"/>
                  </a:cubicBezTo>
                  <a:cubicBezTo>
                    <a:pt x="232" y="428"/>
                    <a:pt x="220" y="434"/>
                    <a:pt x="223" y="444"/>
                  </a:cubicBezTo>
                  <a:cubicBezTo>
                    <a:pt x="231" y="454"/>
                    <a:pt x="254" y="451"/>
                    <a:pt x="256" y="467"/>
                  </a:cubicBezTo>
                  <a:cubicBezTo>
                    <a:pt x="256" y="474"/>
                    <a:pt x="240" y="469"/>
                    <a:pt x="237" y="474"/>
                  </a:cubicBezTo>
                  <a:cubicBezTo>
                    <a:pt x="236" y="479"/>
                    <a:pt x="240" y="479"/>
                    <a:pt x="239" y="482"/>
                  </a:cubicBezTo>
                  <a:cubicBezTo>
                    <a:pt x="238" y="484"/>
                    <a:pt x="234" y="485"/>
                    <a:pt x="232" y="486"/>
                  </a:cubicBezTo>
                  <a:cubicBezTo>
                    <a:pt x="233" y="491"/>
                    <a:pt x="240" y="489"/>
                    <a:pt x="241" y="494"/>
                  </a:cubicBezTo>
                  <a:cubicBezTo>
                    <a:pt x="240" y="496"/>
                    <a:pt x="239" y="497"/>
                    <a:pt x="238" y="498"/>
                  </a:cubicBezTo>
                  <a:cubicBezTo>
                    <a:pt x="293" y="498"/>
                    <a:pt x="293" y="498"/>
                    <a:pt x="293" y="498"/>
                  </a:cubicBezTo>
                  <a:cubicBezTo>
                    <a:pt x="300" y="495"/>
                    <a:pt x="304" y="490"/>
                    <a:pt x="304" y="481"/>
                  </a:cubicBezTo>
                  <a:cubicBezTo>
                    <a:pt x="296" y="474"/>
                    <a:pt x="281" y="473"/>
                    <a:pt x="283" y="458"/>
                  </a:cubicBezTo>
                  <a:cubicBezTo>
                    <a:pt x="275" y="453"/>
                    <a:pt x="256" y="444"/>
                    <a:pt x="257" y="436"/>
                  </a:cubicBezTo>
                  <a:cubicBezTo>
                    <a:pt x="258" y="428"/>
                    <a:pt x="271" y="433"/>
                    <a:pt x="270" y="422"/>
                  </a:cubicBezTo>
                  <a:cubicBezTo>
                    <a:pt x="269" y="421"/>
                    <a:pt x="266" y="421"/>
                    <a:pt x="264" y="421"/>
                  </a:cubicBezTo>
                  <a:cubicBezTo>
                    <a:pt x="262" y="421"/>
                    <a:pt x="261" y="421"/>
                    <a:pt x="260" y="421"/>
                  </a:cubicBezTo>
                  <a:cubicBezTo>
                    <a:pt x="258" y="421"/>
                    <a:pt x="257" y="421"/>
                    <a:pt x="255" y="421"/>
                  </a:cubicBezTo>
                  <a:cubicBezTo>
                    <a:pt x="252" y="421"/>
                    <a:pt x="249" y="421"/>
                    <a:pt x="247" y="419"/>
                  </a:cubicBezTo>
                  <a:cubicBezTo>
                    <a:pt x="254" y="412"/>
                    <a:pt x="254" y="405"/>
                    <a:pt x="262" y="400"/>
                  </a:cubicBezTo>
                  <a:cubicBezTo>
                    <a:pt x="258" y="399"/>
                    <a:pt x="256" y="396"/>
                    <a:pt x="252" y="396"/>
                  </a:cubicBezTo>
                  <a:moveTo>
                    <a:pt x="489" y="385"/>
                  </a:moveTo>
                  <a:cubicBezTo>
                    <a:pt x="487" y="385"/>
                    <a:pt x="484" y="386"/>
                    <a:pt x="484" y="389"/>
                  </a:cubicBezTo>
                  <a:cubicBezTo>
                    <a:pt x="484" y="391"/>
                    <a:pt x="487" y="392"/>
                    <a:pt x="489" y="392"/>
                  </a:cubicBezTo>
                  <a:cubicBezTo>
                    <a:pt x="491" y="392"/>
                    <a:pt x="492" y="391"/>
                    <a:pt x="493" y="391"/>
                  </a:cubicBezTo>
                  <a:cubicBezTo>
                    <a:pt x="494" y="388"/>
                    <a:pt x="494" y="389"/>
                    <a:pt x="493" y="386"/>
                  </a:cubicBezTo>
                  <a:cubicBezTo>
                    <a:pt x="492" y="385"/>
                    <a:pt x="491" y="385"/>
                    <a:pt x="489" y="385"/>
                  </a:cubicBezTo>
                  <a:moveTo>
                    <a:pt x="270" y="382"/>
                  </a:moveTo>
                  <a:cubicBezTo>
                    <a:pt x="267" y="382"/>
                    <a:pt x="265" y="385"/>
                    <a:pt x="265" y="388"/>
                  </a:cubicBezTo>
                  <a:cubicBezTo>
                    <a:pt x="265" y="391"/>
                    <a:pt x="268" y="394"/>
                    <a:pt x="273" y="394"/>
                  </a:cubicBezTo>
                  <a:cubicBezTo>
                    <a:pt x="274" y="394"/>
                    <a:pt x="275" y="394"/>
                    <a:pt x="276" y="394"/>
                  </a:cubicBezTo>
                  <a:cubicBezTo>
                    <a:pt x="278" y="391"/>
                    <a:pt x="278" y="387"/>
                    <a:pt x="276" y="384"/>
                  </a:cubicBezTo>
                  <a:cubicBezTo>
                    <a:pt x="274" y="383"/>
                    <a:pt x="272" y="382"/>
                    <a:pt x="270" y="382"/>
                  </a:cubicBezTo>
                  <a:moveTo>
                    <a:pt x="3064" y="335"/>
                  </a:moveTo>
                  <a:cubicBezTo>
                    <a:pt x="3059" y="335"/>
                    <a:pt x="3053" y="337"/>
                    <a:pt x="3051" y="340"/>
                  </a:cubicBezTo>
                  <a:cubicBezTo>
                    <a:pt x="3050" y="345"/>
                    <a:pt x="3054" y="347"/>
                    <a:pt x="3058" y="347"/>
                  </a:cubicBezTo>
                  <a:cubicBezTo>
                    <a:pt x="3064" y="347"/>
                    <a:pt x="3071" y="344"/>
                    <a:pt x="3072" y="339"/>
                  </a:cubicBezTo>
                  <a:cubicBezTo>
                    <a:pt x="3070" y="336"/>
                    <a:pt x="3067" y="335"/>
                    <a:pt x="3064" y="335"/>
                  </a:cubicBezTo>
                  <a:moveTo>
                    <a:pt x="3034" y="302"/>
                  </a:moveTo>
                  <a:cubicBezTo>
                    <a:pt x="3033" y="302"/>
                    <a:pt x="3033" y="302"/>
                    <a:pt x="3032" y="302"/>
                  </a:cubicBezTo>
                  <a:cubicBezTo>
                    <a:pt x="3028" y="309"/>
                    <a:pt x="3023" y="320"/>
                    <a:pt x="3025" y="328"/>
                  </a:cubicBezTo>
                  <a:cubicBezTo>
                    <a:pt x="3031" y="331"/>
                    <a:pt x="3036" y="333"/>
                    <a:pt x="3043" y="335"/>
                  </a:cubicBezTo>
                  <a:cubicBezTo>
                    <a:pt x="3049" y="331"/>
                    <a:pt x="3047" y="326"/>
                    <a:pt x="3054" y="325"/>
                  </a:cubicBezTo>
                  <a:cubicBezTo>
                    <a:pt x="3055" y="325"/>
                    <a:pt x="3056" y="324"/>
                    <a:pt x="3057" y="324"/>
                  </a:cubicBezTo>
                  <a:cubicBezTo>
                    <a:pt x="3060" y="324"/>
                    <a:pt x="3064" y="326"/>
                    <a:pt x="3068" y="327"/>
                  </a:cubicBezTo>
                  <a:cubicBezTo>
                    <a:pt x="3071" y="328"/>
                    <a:pt x="3075" y="329"/>
                    <a:pt x="3078" y="329"/>
                  </a:cubicBezTo>
                  <a:cubicBezTo>
                    <a:pt x="3082" y="329"/>
                    <a:pt x="3085" y="327"/>
                    <a:pt x="3085" y="318"/>
                  </a:cubicBezTo>
                  <a:cubicBezTo>
                    <a:pt x="3068" y="313"/>
                    <a:pt x="3056" y="302"/>
                    <a:pt x="3034" y="302"/>
                  </a:cubicBezTo>
                  <a:moveTo>
                    <a:pt x="55" y="302"/>
                  </a:moveTo>
                  <a:cubicBezTo>
                    <a:pt x="53" y="302"/>
                    <a:pt x="51" y="302"/>
                    <a:pt x="50" y="302"/>
                  </a:cubicBezTo>
                  <a:cubicBezTo>
                    <a:pt x="50" y="306"/>
                    <a:pt x="52" y="307"/>
                    <a:pt x="53" y="309"/>
                  </a:cubicBezTo>
                  <a:cubicBezTo>
                    <a:pt x="49" y="313"/>
                    <a:pt x="40" y="314"/>
                    <a:pt x="37" y="319"/>
                  </a:cubicBezTo>
                  <a:cubicBezTo>
                    <a:pt x="37" y="322"/>
                    <a:pt x="37" y="322"/>
                    <a:pt x="37" y="322"/>
                  </a:cubicBezTo>
                  <a:cubicBezTo>
                    <a:pt x="37" y="325"/>
                    <a:pt x="44" y="324"/>
                    <a:pt x="45" y="327"/>
                  </a:cubicBezTo>
                  <a:cubicBezTo>
                    <a:pt x="44" y="330"/>
                    <a:pt x="42" y="330"/>
                    <a:pt x="43" y="333"/>
                  </a:cubicBezTo>
                  <a:cubicBezTo>
                    <a:pt x="44" y="333"/>
                    <a:pt x="45" y="333"/>
                    <a:pt x="45" y="333"/>
                  </a:cubicBezTo>
                  <a:cubicBezTo>
                    <a:pt x="46" y="333"/>
                    <a:pt x="47" y="333"/>
                    <a:pt x="48" y="333"/>
                  </a:cubicBezTo>
                  <a:cubicBezTo>
                    <a:pt x="49" y="333"/>
                    <a:pt x="50" y="333"/>
                    <a:pt x="51" y="333"/>
                  </a:cubicBezTo>
                  <a:cubicBezTo>
                    <a:pt x="54" y="333"/>
                    <a:pt x="57" y="333"/>
                    <a:pt x="58" y="336"/>
                  </a:cubicBezTo>
                  <a:cubicBezTo>
                    <a:pt x="55" y="338"/>
                    <a:pt x="55" y="343"/>
                    <a:pt x="58" y="345"/>
                  </a:cubicBezTo>
                  <a:cubicBezTo>
                    <a:pt x="59" y="345"/>
                    <a:pt x="61" y="345"/>
                    <a:pt x="63" y="345"/>
                  </a:cubicBezTo>
                  <a:cubicBezTo>
                    <a:pt x="68" y="345"/>
                    <a:pt x="74" y="346"/>
                    <a:pt x="79" y="347"/>
                  </a:cubicBezTo>
                  <a:cubicBezTo>
                    <a:pt x="85" y="348"/>
                    <a:pt x="91" y="350"/>
                    <a:pt x="96" y="350"/>
                  </a:cubicBezTo>
                  <a:cubicBezTo>
                    <a:pt x="101" y="350"/>
                    <a:pt x="107" y="348"/>
                    <a:pt x="111" y="343"/>
                  </a:cubicBezTo>
                  <a:cubicBezTo>
                    <a:pt x="129" y="342"/>
                    <a:pt x="137" y="334"/>
                    <a:pt x="149" y="328"/>
                  </a:cubicBezTo>
                  <a:cubicBezTo>
                    <a:pt x="145" y="319"/>
                    <a:pt x="139" y="312"/>
                    <a:pt x="131" y="307"/>
                  </a:cubicBezTo>
                  <a:cubicBezTo>
                    <a:pt x="127" y="308"/>
                    <a:pt x="124" y="308"/>
                    <a:pt x="120" y="308"/>
                  </a:cubicBezTo>
                  <a:cubicBezTo>
                    <a:pt x="117" y="308"/>
                    <a:pt x="114" y="308"/>
                    <a:pt x="111" y="308"/>
                  </a:cubicBezTo>
                  <a:cubicBezTo>
                    <a:pt x="108" y="308"/>
                    <a:pt x="105" y="307"/>
                    <a:pt x="102" y="307"/>
                  </a:cubicBezTo>
                  <a:cubicBezTo>
                    <a:pt x="99" y="307"/>
                    <a:pt x="97" y="308"/>
                    <a:pt x="94" y="308"/>
                  </a:cubicBezTo>
                  <a:cubicBezTo>
                    <a:pt x="84" y="310"/>
                    <a:pt x="84" y="319"/>
                    <a:pt x="76" y="321"/>
                  </a:cubicBezTo>
                  <a:cubicBezTo>
                    <a:pt x="67" y="317"/>
                    <a:pt x="66" y="306"/>
                    <a:pt x="58" y="302"/>
                  </a:cubicBezTo>
                  <a:cubicBezTo>
                    <a:pt x="57" y="302"/>
                    <a:pt x="56" y="302"/>
                    <a:pt x="55" y="302"/>
                  </a:cubicBezTo>
                  <a:moveTo>
                    <a:pt x="433" y="279"/>
                  </a:moveTo>
                  <a:cubicBezTo>
                    <a:pt x="423" y="279"/>
                    <a:pt x="412" y="283"/>
                    <a:pt x="416" y="292"/>
                  </a:cubicBezTo>
                  <a:cubicBezTo>
                    <a:pt x="421" y="291"/>
                    <a:pt x="426" y="289"/>
                    <a:pt x="432" y="289"/>
                  </a:cubicBezTo>
                  <a:cubicBezTo>
                    <a:pt x="434" y="286"/>
                    <a:pt x="435" y="282"/>
                    <a:pt x="433" y="279"/>
                  </a:cubicBezTo>
                  <a:moveTo>
                    <a:pt x="3732" y="279"/>
                  </a:moveTo>
                  <a:cubicBezTo>
                    <a:pt x="3725" y="281"/>
                    <a:pt x="3718" y="281"/>
                    <a:pt x="3710" y="281"/>
                  </a:cubicBezTo>
                  <a:cubicBezTo>
                    <a:pt x="3709" y="281"/>
                    <a:pt x="3709" y="281"/>
                    <a:pt x="3708" y="281"/>
                  </a:cubicBezTo>
                  <a:cubicBezTo>
                    <a:pt x="3707" y="281"/>
                    <a:pt x="3706" y="281"/>
                    <a:pt x="3705" y="281"/>
                  </a:cubicBezTo>
                  <a:cubicBezTo>
                    <a:pt x="3692" y="281"/>
                    <a:pt x="3679" y="281"/>
                    <a:pt x="3673" y="289"/>
                  </a:cubicBezTo>
                  <a:cubicBezTo>
                    <a:pt x="3668" y="287"/>
                    <a:pt x="3667" y="281"/>
                    <a:pt x="3660" y="281"/>
                  </a:cubicBezTo>
                  <a:cubicBezTo>
                    <a:pt x="3660" y="281"/>
                    <a:pt x="3659" y="281"/>
                    <a:pt x="3659" y="281"/>
                  </a:cubicBezTo>
                  <a:cubicBezTo>
                    <a:pt x="3655" y="287"/>
                    <a:pt x="3647" y="290"/>
                    <a:pt x="3645" y="298"/>
                  </a:cubicBezTo>
                  <a:cubicBezTo>
                    <a:pt x="3649" y="304"/>
                    <a:pt x="3655" y="310"/>
                    <a:pt x="3663" y="314"/>
                  </a:cubicBezTo>
                  <a:cubicBezTo>
                    <a:pt x="3661" y="316"/>
                    <a:pt x="3658" y="318"/>
                    <a:pt x="3659" y="324"/>
                  </a:cubicBezTo>
                  <a:cubicBezTo>
                    <a:pt x="3661" y="325"/>
                    <a:pt x="3662" y="325"/>
                    <a:pt x="3664" y="325"/>
                  </a:cubicBezTo>
                  <a:cubicBezTo>
                    <a:pt x="3670" y="325"/>
                    <a:pt x="3673" y="319"/>
                    <a:pt x="3679" y="318"/>
                  </a:cubicBezTo>
                  <a:cubicBezTo>
                    <a:pt x="3683" y="320"/>
                    <a:pt x="3688" y="321"/>
                    <a:pt x="3692" y="321"/>
                  </a:cubicBezTo>
                  <a:cubicBezTo>
                    <a:pt x="3701" y="321"/>
                    <a:pt x="3710" y="318"/>
                    <a:pt x="3717" y="316"/>
                  </a:cubicBezTo>
                  <a:cubicBezTo>
                    <a:pt x="3733" y="313"/>
                    <a:pt x="3754" y="314"/>
                    <a:pt x="3758" y="301"/>
                  </a:cubicBezTo>
                  <a:cubicBezTo>
                    <a:pt x="3751" y="292"/>
                    <a:pt x="3742" y="285"/>
                    <a:pt x="3732" y="279"/>
                  </a:cubicBezTo>
                  <a:moveTo>
                    <a:pt x="3132" y="261"/>
                  </a:moveTo>
                  <a:cubicBezTo>
                    <a:pt x="3126" y="261"/>
                    <a:pt x="3117" y="266"/>
                    <a:pt x="3114" y="270"/>
                  </a:cubicBezTo>
                  <a:cubicBezTo>
                    <a:pt x="3113" y="277"/>
                    <a:pt x="3115" y="281"/>
                    <a:pt x="3122" y="282"/>
                  </a:cubicBezTo>
                  <a:cubicBezTo>
                    <a:pt x="3127" y="277"/>
                    <a:pt x="3141" y="274"/>
                    <a:pt x="3138" y="265"/>
                  </a:cubicBezTo>
                  <a:cubicBezTo>
                    <a:pt x="3137" y="262"/>
                    <a:pt x="3135" y="261"/>
                    <a:pt x="3132" y="261"/>
                  </a:cubicBezTo>
                  <a:moveTo>
                    <a:pt x="465" y="257"/>
                  </a:moveTo>
                  <a:cubicBezTo>
                    <a:pt x="464" y="257"/>
                    <a:pt x="464" y="257"/>
                    <a:pt x="463" y="257"/>
                  </a:cubicBezTo>
                  <a:cubicBezTo>
                    <a:pt x="461" y="259"/>
                    <a:pt x="459" y="262"/>
                    <a:pt x="459" y="265"/>
                  </a:cubicBezTo>
                  <a:cubicBezTo>
                    <a:pt x="460" y="266"/>
                    <a:pt x="460" y="266"/>
                    <a:pt x="461" y="266"/>
                  </a:cubicBezTo>
                  <a:cubicBezTo>
                    <a:pt x="466" y="266"/>
                    <a:pt x="468" y="262"/>
                    <a:pt x="469" y="259"/>
                  </a:cubicBezTo>
                  <a:cubicBezTo>
                    <a:pt x="467" y="259"/>
                    <a:pt x="467" y="257"/>
                    <a:pt x="465" y="257"/>
                  </a:cubicBezTo>
                  <a:moveTo>
                    <a:pt x="785" y="256"/>
                  </a:moveTo>
                  <a:cubicBezTo>
                    <a:pt x="784" y="256"/>
                    <a:pt x="782" y="256"/>
                    <a:pt x="781" y="256"/>
                  </a:cubicBezTo>
                  <a:cubicBezTo>
                    <a:pt x="768" y="259"/>
                    <a:pt x="773" y="275"/>
                    <a:pt x="783" y="275"/>
                  </a:cubicBezTo>
                  <a:cubicBezTo>
                    <a:pt x="783" y="275"/>
                    <a:pt x="783" y="275"/>
                    <a:pt x="783" y="275"/>
                  </a:cubicBezTo>
                  <a:cubicBezTo>
                    <a:pt x="793" y="274"/>
                    <a:pt x="798" y="256"/>
                    <a:pt x="785" y="256"/>
                  </a:cubicBezTo>
                  <a:moveTo>
                    <a:pt x="489" y="245"/>
                  </a:moveTo>
                  <a:cubicBezTo>
                    <a:pt x="484" y="245"/>
                    <a:pt x="481" y="249"/>
                    <a:pt x="479" y="252"/>
                  </a:cubicBezTo>
                  <a:cubicBezTo>
                    <a:pt x="480" y="254"/>
                    <a:pt x="482" y="254"/>
                    <a:pt x="484" y="254"/>
                  </a:cubicBezTo>
                  <a:cubicBezTo>
                    <a:pt x="488" y="254"/>
                    <a:pt x="493" y="250"/>
                    <a:pt x="492" y="246"/>
                  </a:cubicBezTo>
                  <a:cubicBezTo>
                    <a:pt x="491" y="245"/>
                    <a:pt x="490" y="245"/>
                    <a:pt x="489" y="245"/>
                  </a:cubicBezTo>
                  <a:moveTo>
                    <a:pt x="2912" y="241"/>
                  </a:moveTo>
                  <a:cubicBezTo>
                    <a:pt x="2904" y="241"/>
                    <a:pt x="2897" y="244"/>
                    <a:pt x="2896" y="252"/>
                  </a:cubicBezTo>
                  <a:cubicBezTo>
                    <a:pt x="2906" y="253"/>
                    <a:pt x="2916" y="258"/>
                    <a:pt x="2926" y="258"/>
                  </a:cubicBezTo>
                  <a:cubicBezTo>
                    <a:pt x="2930" y="258"/>
                    <a:pt x="2934" y="257"/>
                    <a:pt x="2938" y="254"/>
                  </a:cubicBezTo>
                  <a:cubicBezTo>
                    <a:pt x="2936" y="247"/>
                    <a:pt x="2923" y="241"/>
                    <a:pt x="2912" y="241"/>
                  </a:cubicBezTo>
                  <a:moveTo>
                    <a:pt x="23" y="237"/>
                  </a:moveTo>
                  <a:cubicBezTo>
                    <a:pt x="16" y="237"/>
                    <a:pt x="6" y="240"/>
                    <a:pt x="0" y="241"/>
                  </a:cubicBezTo>
                  <a:cubicBezTo>
                    <a:pt x="2" y="247"/>
                    <a:pt x="8" y="249"/>
                    <a:pt x="15" y="249"/>
                  </a:cubicBezTo>
                  <a:cubicBezTo>
                    <a:pt x="22" y="249"/>
                    <a:pt x="30" y="247"/>
                    <a:pt x="33" y="243"/>
                  </a:cubicBezTo>
                  <a:cubicBezTo>
                    <a:pt x="32" y="239"/>
                    <a:pt x="28" y="237"/>
                    <a:pt x="23" y="237"/>
                  </a:cubicBezTo>
                  <a:moveTo>
                    <a:pt x="2951" y="212"/>
                  </a:moveTo>
                  <a:cubicBezTo>
                    <a:pt x="2938" y="212"/>
                    <a:pt x="2927" y="214"/>
                    <a:pt x="2926" y="223"/>
                  </a:cubicBezTo>
                  <a:cubicBezTo>
                    <a:pt x="2925" y="227"/>
                    <a:pt x="2931" y="233"/>
                    <a:pt x="2929" y="239"/>
                  </a:cubicBezTo>
                  <a:cubicBezTo>
                    <a:pt x="2936" y="241"/>
                    <a:pt x="2946" y="241"/>
                    <a:pt x="2951" y="246"/>
                  </a:cubicBezTo>
                  <a:cubicBezTo>
                    <a:pt x="2951" y="250"/>
                    <a:pt x="2944" y="248"/>
                    <a:pt x="2946" y="253"/>
                  </a:cubicBezTo>
                  <a:cubicBezTo>
                    <a:pt x="2946" y="257"/>
                    <a:pt x="2953" y="255"/>
                    <a:pt x="2952" y="260"/>
                  </a:cubicBezTo>
                  <a:cubicBezTo>
                    <a:pt x="2949" y="264"/>
                    <a:pt x="2940" y="264"/>
                    <a:pt x="2938" y="269"/>
                  </a:cubicBezTo>
                  <a:cubicBezTo>
                    <a:pt x="2939" y="273"/>
                    <a:pt x="2943" y="282"/>
                    <a:pt x="2935" y="282"/>
                  </a:cubicBezTo>
                  <a:cubicBezTo>
                    <a:pt x="2935" y="282"/>
                    <a:pt x="2934" y="282"/>
                    <a:pt x="2933" y="282"/>
                  </a:cubicBezTo>
                  <a:cubicBezTo>
                    <a:pt x="2929" y="279"/>
                    <a:pt x="2931" y="271"/>
                    <a:pt x="2929" y="266"/>
                  </a:cubicBezTo>
                  <a:cubicBezTo>
                    <a:pt x="2927" y="266"/>
                    <a:pt x="2925" y="265"/>
                    <a:pt x="2923" y="265"/>
                  </a:cubicBezTo>
                  <a:cubicBezTo>
                    <a:pt x="2922" y="265"/>
                    <a:pt x="2922" y="265"/>
                    <a:pt x="2921" y="265"/>
                  </a:cubicBezTo>
                  <a:cubicBezTo>
                    <a:pt x="2917" y="267"/>
                    <a:pt x="2920" y="274"/>
                    <a:pt x="2915" y="274"/>
                  </a:cubicBezTo>
                  <a:cubicBezTo>
                    <a:pt x="2915" y="274"/>
                    <a:pt x="2915" y="274"/>
                    <a:pt x="2915" y="274"/>
                  </a:cubicBezTo>
                  <a:cubicBezTo>
                    <a:pt x="2909" y="273"/>
                    <a:pt x="2909" y="268"/>
                    <a:pt x="2903" y="267"/>
                  </a:cubicBezTo>
                  <a:cubicBezTo>
                    <a:pt x="2898" y="270"/>
                    <a:pt x="2893" y="271"/>
                    <a:pt x="2887" y="271"/>
                  </a:cubicBezTo>
                  <a:cubicBezTo>
                    <a:pt x="2880" y="271"/>
                    <a:pt x="2872" y="270"/>
                    <a:pt x="2865" y="268"/>
                  </a:cubicBezTo>
                  <a:cubicBezTo>
                    <a:pt x="2858" y="267"/>
                    <a:pt x="2851" y="265"/>
                    <a:pt x="2845" y="265"/>
                  </a:cubicBezTo>
                  <a:cubicBezTo>
                    <a:pt x="2844" y="265"/>
                    <a:pt x="2843" y="265"/>
                    <a:pt x="2843" y="265"/>
                  </a:cubicBezTo>
                  <a:cubicBezTo>
                    <a:pt x="2837" y="263"/>
                    <a:pt x="2835" y="257"/>
                    <a:pt x="2828" y="255"/>
                  </a:cubicBezTo>
                  <a:cubicBezTo>
                    <a:pt x="2821" y="260"/>
                    <a:pt x="2811" y="258"/>
                    <a:pt x="2807" y="264"/>
                  </a:cubicBezTo>
                  <a:cubicBezTo>
                    <a:pt x="2808" y="266"/>
                    <a:pt x="2810" y="267"/>
                    <a:pt x="2812" y="267"/>
                  </a:cubicBezTo>
                  <a:cubicBezTo>
                    <a:pt x="2814" y="267"/>
                    <a:pt x="2816" y="266"/>
                    <a:pt x="2818" y="265"/>
                  </a:cubicBezTo>
                  <a:cubicBezTo>
                    <a:pt x="2821" y="264"/>
                    <a:pt x="2823" y="263"/>
                    <a:pt x="2825" y="263"/>
                  </a:cubicBezTo>
                  <a:cubicBezTo>
                    <a:pt x="2826" y="263"/>
                    <a:pt x="2827" y="263"/>
                    <a:pt x="2828" y="264"/>
                  </a:cubicBezTo>
                  <a:cubicBezTo>
                    <a:pt x="2825" y="269"/>
                    <a:pt x="2818" y="270"/>
                    <a:pt x="2813" y="272"/>
                  </a:cubicBezTo>
                  <a:cubicBezTo>
                    <a:pt x="2817" y="276"/>
                    <a:pt x="2823" y="288"/>
                    <a:pt x="2810" y="288"/>
                  </a:cubicBezTo>
                  <a:cubicBezTo>
                    <a:pt x="2809" y="288"/>
                    <a:pt x="2809" y="288"/>
                    <a:pt x="2808" y="288"/>
                  </a:cubicBezTo>
                  <a:cubicBezTo>
                    <a:pt x="2805" y="284"/>
                    <a:pt x="2810" y="280"/>
                    <a:pt x="2807" y="277"/>
                  </a:cubicBezTo>
                  <a:cubicBezTo>
                    <a:pt x="2801" y="275"/>
                    <a:pt x="2797" y="268"/>
                    <a:pt x="2788" y="268"/>
                  </a:cubicBezTo>
                  <a:cubicBezTo>
                    <a:pt x="2788" y="268"/>
                    <a:pt x="2788" y="268"/>
                    <a:pt x="2788" y="268"/>
                  </a:cubicBezTo>
                  <a:cubicBezTo>
                    <a:pt x="2785" y="268"/>
                    <a:pt x="2780" y="271"/>
                    <a:pt x="2776" y="272"/>
                  </a:cubicBezTo>
                  <a:cubicBezTo>
                    <a:pt x="2772" y="272"/>
                    <a:pt x="2768" y="273"/>
                    <a:pt x="2764" y="273"/>
                  </a:cubicBezTo>
                  <a:cubicBezTo>
                    <a:pt x="2756" y="273"/>
                    <a:pt x="2748" y="272"/>
                    <a:pt x="2742" y="269"/>
                  </a:cubicBezTo>
                  <a:cubicBezTo>
                    <a:pt x="2741" y="264"/>
                    <a:pt x="2747" y="265"/>
                    <a:pt x="2747" y="262"/>
                  </a:cubicBezTo>
                  <a:cubicBezTo>
                    <a:pt x="2744" y="258"/>
                    <a:pt x="2741" y="257"/>
                    <a:pt x="2738" y="257"/>
                  </a:cubicBezTo>
                  <a:cubicBezTo>
                    <a:pt x="2734" y="257"/>
                    <a:pt x="2731" y="258"/>
                    <a:pt x="2727" y="258"/>
                  </a:cubicBezTo>
                  <a:cubicBezTo>
                    <a:pt x="2727" y="258"/>
                    <a:pt x="2727" y="258"/>
                    <a:pt x="2727" y="258"/>
                  </a:cubicBezTo>
                  <a:cubicBezTo>
                    <a:pt x="2718" y="258"/>
                    <a:pt x="2714" y="252"/>
                    <a:pt x="2705" y="249"/>
                  </a:cubicBezTo>
                  <a:cubicBezTo>
                    <a:pt x="2692" y="245"/>
                    <a:pt x="2677" y="247"/>
                    <a:pt x="2662" y="244"/>
                  </a:cubicBezTo>
                  <a:cubicBezTo>
                    <a:pt x="2658" y="245"/>
                    <a:pt x="2659" y="250"/>
                    <a:pt x="2654" y="250"/>
                  </a:cubicBezTo>
                  <a:cubicBezTo>
                    <a:pt x="2654" y="250"/>
                    <a:pt x="2654" y="250"/>
                    <a:pt x="2654" y="250"/>
                  </a:cubicBezTo>
                  <a:cubicBezTo>
                    <a:pt x="2648" y="248"/>
                    <a:pt x="2650" y="239"/>
                    <a:pt x="2642" y="239"/>
                  </a:cubicBezTo>
                  <a:cubicBezTo>
                    <a:pt x="2638" y="241"/>
                    <a:pt x="2642" y="250"/>
                    <a:pt x="2636" y="250"/>
                  </a:cubicBezTo>
                  <a:cubicBezTo>
                    <a:pt x="2636" y="250"/>
                    <a:pt x="2636" y="250"/>
                    <a:pt x="2635" y="250"/>
                  </a:cubicBezTo>
                  <a:cubicBezTo>
                    <a:pt x="2627" y="249"/>
                    <a:pt x="2627" y="231"/>
                    <a:pt x="2619" y="230"/>
                  </a:cubicBezTo>
                  <a:cubicBezTo>
                    <a:pt x="2618" y="230"/>
                    <a:pt x="2618" y="230"/>
                    <a:pt x="2617" y="230"/>
                  </a:cubicBezTo>
                  <a:cubicBezTo>
                    <a:pt x="2611" y="230"/>
                    <a:pt x="2610" y="235"/>
                    <a:pt x="2609" y="242"/>
                  </a:cubicBezTo>
                  <a:cubicBezTo>
                    <a:pt x="2603" y="245"/>
                    <a:pt x="2594" y="251"/>
                    <a:pt x="2587" y="251"/>
                  </a:cubicBezTo>
                  <a:cubicBezTo>
                    <a:pt x="2585" y="251"/>
                    <a:pt x="2583" y="250"/>
                    <a:pt x="2581" y="250"/>
                  </a:cubicBezTo>
                  <a:cubicBezTo>
                    <a:pt x="2575" y="253"/>
                    <a:pt x="2572" y="261"/>
                    <a:pt x="2564" y="261"/>
                  </a:cubicBezTo>
                  <a:cubicBezTo>
                    <a:pt x="2563" y="261"/>
                    <a:pt x="2561" y="261"/>
                    <a:pt x="2560" y="261"/>
                  </a:cubicBezTo>
                  <a:cubicBezTo>
                    <a:pt x="2562" y="244"/>
                    <a:pt x="2592" y="251"/>
                    <a:pt x="2596" y="237"/>
                  </a:cubicBezTo>
                  <a:cubicBezTo>
                    <a:pt x="2583" y="238"/>
                    <a:pt x="2568" y="245"/>
                    <a:pt x="2555" y="249"/>
                  </a:cubicBezTo>
                  <a:cubicBezTo>
                    <a:pt x="2552" y="247"/>
                    <a:pt x="2549" y="246"/>
                    <a:pt x="2546" y="246"/>
                  </a:cubicBezTo>
                  <a:cubicBezTo>
                    <a:pt x="2541" y="246"/>
                    <a:pt x="2535" y="248"/>
                    <a:pt x="2531" y="251"/>
                  </a:cubicBezTo>
                  <a:cubicBezTo>
                    <a:pt x="2530" y="254"/>
                    <a:pt x="2535" y="258"/>
                    <a:pt x="2532" y="260"/>
                  </a:cubicBezTo>
                  <a:cubicBezTo>
                    <a:pt x="2520" y="257"/>
                    <a:pt x="2511" y="251"/>
                    <a:pt x="2499" y="247"/>
                  </a:cubicBezTo>
                  <a:cubicBezTo>
                    <a:pt x="2499" y="385"/>
                    <a:pt x="2499" y="385"/>
                    <a:pt x="2499" y="385"/>
                  </a:cubicBezTo>
                  <a:cubicBezTo>
                    <a:pt x="2507" y="390"/>
                    <a:pt x="2515" y="395"/>
                    <a:pt x="2522" y="400"/>
                  </a:cubicBezTo>
                  <a:cubicBezTo>
                    <a:pt x="2528" y="396"/>
                    <a:pt x="2532" y="396"/>
                    <a:pt x="2541" y="396"/>
                  </a:cubicBezTo>
                  <a:cubicBezTo>
                    <a:pt x="2551" y="408"/>
                    <a:pt x="2570" y="413"/>
                    <a:pt x="2574" y="429"/>
                  </a:cubicBezTo>
                  <a:cubicBezTo>
                    <a:pt x="2586" y="430"/>
                    <a:pt x="2592" y="438"/>
                    <a:pt x="2590" y="448"/>
                  </a:cubicBezTo>
                  <a:cubicBezTo>
                    <a:pt x="2601" y="456"/>
                    <a:pt x="2610" y="466"/>
                    <a:pt x="2623" y="472"/>
                  </a:cubicBezTo>
                  <a:cubicBezTo>
                    <a:pt x="2623" y="477"/>
                    <a:pt x="2615" y="476"/>
                    <a:pt x="2617" y="482"/>
                  </a:cubicBezTo>
                  <a:cubicBezTo>
                    <a:pt x="2627" y="486"/>
                    <a:pt x="2641" y="491"/>
                    <a:pt x="2653" y="498"/>
                  </a:cubicBezTo>
                  <a:cubicBezTo>
                    <a:pt x="3212" y="498"/>
                    <a:pt x="3212" y="498"/>
                    <a:pt x="3212" y="498"/>
                  </a:cubicBezTo>
                  <a:cubicBezTo>
                    <a:pt x="3217" y="494"/>
                    <a:pt x="3221" y="491"/>
                    <a:pt x="3226" y="487"/>
                  </a:cubicBezTo>
                  <a:cubicBezTo>
                    <a:pt x="3231" y="489"/>
                    <a:pt x="3237" y="489"/>
                    <a:pt x="3243" y="489"/>
                  </a:cubicBezTo>
                  <a:cubicBezTo>
                    <a:pt x="3247" y="489"/>
                    <a:pt x="3252" y="489"/>
                    <a:pt x="3256" y="489"/>
                  </a:cubicBezTo>
                  <a:cubicBezTo>
                    <a:pt x="3260" y="488"/>
                    <a:pt x="3264" y="488"/>
                    <a:pt x="3269" y="488"/>
                  </a:cubicBezTo>
                  <a:cubicBezTo>
                    <a:pt x="3275" y="488"/>
                    <a:pt x="3280" y="489"/>
                    <a:pt x="3286" y="490"/>
                  </a:cubicBezTo>
                  <a:cubicBezTo>
                    <a:pt x="3286" y="489"/>
                    <a:pt x="3286" y="489"/>
                    <a:pt x="3287" y="489"/>
                  </a:cubicBezTo>
                  <a:cubicBezTo>
                    <a:pt x="3287" y="489"/>
                    <a:pt x="3288" y="489"/>
                    <a:pt x="3288" y="489"/>
                  </a:cubicBezTo>
                  <a:cubicBezTo>
                    <a:pt x="3294" y="484"/>
                    <a:pt x="3296" y="478"/>
                    <a:pt x="3306" y="475"/>
                  </a:cubicBezTo>
                  <a:cubicBezTo>
                    <a:pt x="3318" y="470"/>
                    <a:pt x="3335" y="471"/>
                    <a:pt x="3332" y="456"/>
                  </a:cubicBezTo>
                  <a:cubicBezTo>
                    <a:pt x="3325" y="453"/>
                    <a:pt x="3322" y="448"/>
                    <a:pt x="3314" y="447"/>
                  </a:cubicBezTo>
                  <a:cubicBezTo>
                    <a:pt x="3313" y="447"/>
                    <a:pt x="3312" y="447"/>
                    <a:pt x="3311" y="447"/>
                  </a:cubicBezTo>
                  <a:cubicBezTo>
                    <a:pt x="3307" y="447"/>
                    <a:pt x="3303" y="449"/>
                    <a:pt x="3300" y="450"/>
                  </a:cubicBezTo>
                  <a:cubicBezTo>
                    <a:pt x="3297" y="452"/>
                    <a:pt x="3294" y="454"/>
                    <a:pt x="3291" y="454"/>
                  </a:cubicBezTo>
                  <a:cubicBezTo>
                    <a:pt x="3289" y="454"/>
                    <a:pt x="3286" y="453"/>
                    <a:pt x="3283" y="452"/>
                  </a:cubicBezTo>
                  <a:cubicBezTo>
                    <a:pt x="3283" y="446"/>
                    <a:pt x="3287" y="445"/>
                    <a:pt x="3292" y="445"/>
                  </a:cubicBezTo>
                  <a:cubicBezTo>
                    <a:pt x="3294" y="445"/>
                    <a:pt x="3296" y="445"/>
                    <a:pt x="3298" y="445"/>
                  </a:cubicBezTo>
                  <a:cubicBezTo>
                    <a:pt x="3300" y="445"/>
                    <a:pt x="3302" y="446"/>
                    <a:pt x="3304" y="446"/>
                  </a:cubicBezTo>
                  <a:cubicBezTo>
                    <a:pt x="3308" y="446"/>
                    <a:pt x="3312" y="445"/>
                    <a:pt x="3313" y="441"/>
                  </a:cubicBezTo>
                  <a:cubicBezTo>
                    <a:pt x="3310" y="432"/>
                    <a:pt x="3290" y="438"/>
                    <a:pt x="3283" y="432"/>
                  </a:cubicBezTo>
                  <a:cubicBezTo>
                    <a:pt x="3273" y="420"/>
                    <a:pt x="3269" y="403"/>
                    <a:pt x="3257" y="392"/>
                  </a:cubicBezTo>
                  <a:cubicBezTo>
                    <a:pt x="3253" y="383"/>
                    <a:pt x="3253" y="371"/>
                    <a:pt x="3240" y="368"/>
                  </a:cubicBezTo>
                  <a:cubicBezTo>
                    <a:pt x="3229" y="377"/>
                    <a:pt x="3233" y="396"/>
                    <a:pt x="3216" y="396"/>
                  </a:cubicBezTo>
                  <a:cubicBezTo>
                    <a:pt x="3215" y="396"/>
                    <a:pt x="3214" y="396"/>
                    <a:pt x="3214" y="396"/>
                  </a:cubicBezTo>
                  <a:cubicBezTo>
                    <a:pt x="3210" y="396"/>
                    <a:pt x="3207" y="392"/>
                    <a:pt x="3203" y="391"/>
                  </a:cubicBezTo>
                  <a:cubicBezTo>
                    <a:pt x="3202" y="391"/>
                    <a:pt x="3201" y="391"/>
                    <a:pt x="3201" y="391"/>
                  </a:cubicBezTo>
                  <a:cubicBezTo>
                    <a:pt x="3200" y="391"/>
                    <a:pt x="3198" y="392"/>
                    <a:pt x="3197" y="392"/>
                  </a:cubicBezTo>
                  <a:cubicBezTo>
                    <a:pt x="3196" y="392"/>
                    <a:pt x="3195" y="392"/>
                    <a:pt x="3194" y="392"/>
                  </a:cubicBezTo>
                  <a:cubicBezTo>
                    <a:pt x="3192" y="392"/>
                    <a:pt x="3191" y="392"/>
                    <a:pt x="3189" y="391"/>
                  </a:cubicBezTo>
                  <a:cubicBezTo>
                    <a:pt x="3195" y="384"/>
                    <a:pt x="3188" y="375"/>
                    <a:pt x="3194" y="366"/>
                  </a:cubicBezTo>
                  <a:cubicBezTo>
                    <a:pt x="3190" y="363"/>
                    <a:pt x="3184" y="362"/>
                    <a:pt x="3177" y="361"/>
                  </a:cubicBezTo>
                  <a:cubicBezTo>
                    <a:pt x="3169" y="353"/>
                    <a:pt x="3161" y="343"/>
                    <a:pt x="3146" y="343"/>
                  </a:cubicBezTo>
                  <a:cubicBezTo>
                    <a:pt x="3143" y="343"/>
                    <a:pt x="3139" y="344"/>
                    <a:pt x="3135" y="345"/>
                  </a:cubicBezTo>
                  <a:cubicBezTo>
                    <a:pt x="3132" y="342"/>
                    <a:pt x="3125" y="341"/>
                    <a:pt x="3119" y="341"/>
                  </a:cubicBezTo>
                  <a:cubicBezTo>
                    <a:pt x="3112" y="341"/>
                    <a:pt x="3106" y="343"/>
                    <a:pt x="3105" y="348"/>
                  </a:cubicBezTo>
                  <a:cubicBezTo>
                    <a:pt x="3111" y="356"/>
                    <a:pt x="3107" y="367"/>
                    <a:pt x="3114" y="375"/>
                  </a:cubicBezTo>
                  <a:cubicBezTo>
                    <a:pt x="3111" y="381"/>
                    <a:pt x="3103" y="383"/>
                    <a:pt x="3104" y="390"/>
                  </a:cubicBezTo>
                  <a:cubicBezTo>
                    <a:pt x="3105" y="393"/>
                    <a:pt x="3111" y="394"/>
                    <a:pt x="3114" y="398"/>
                  </a:cubicBezTo>
                  <a:cubicBezTo>
                    <a:pt x="3119" y="405"/>
                    <a:pt x="3120" y="413"/>
                    <a:pt x="3124" y="418"/>
                  </a:cubicBezTo>
                  <a:cubicBezTo>
                    <a:pt x="3120" y="429"/>
                    <a:pt x="3107" y="433"/>
                    <a:pt x="3095" y="437"/>
                  </a:cubicBezTo>
                  <a:cubicBezTo>
                    <a:pt x="3098" y="451"/>
                    <a:pt x="3112" y="477"/>
                    <a:pt x="3091" y="482"/>
                  </a:cubicBezTo>
                  <a:cubicBezTo>
                    <a:pt x="3081" y="477"/>
                    <a:pt x="3073" y="469"/>
                    <a:pt x="3066" y="460"/>
                  </a:cubicBezTo>
                  <a:cubicBezTo>
                    <a:pt x="3065" y="450"/>
                    <a:pt x="3070" y="440"/>
                    <a:pt x="3063" y="435"/>
                  </a:cubicBezTo>
                  <a:cubicBezTo>
                    <a:pt x="3026" y="434"/>
                    <a:pt x="3008" y="417"/>
                    <a:pt x="2980" y="409"/>
                  </a:cubicBezTo>
                  <a:cubicBezTo>
                    <a:pt x="2975" y="409"/>
                    <a:pt x="2974" y="412"/>
                    <a:pt x="2969" y="412"/>
                  </a:cubicBezTo>
                  <a:cubicBezTo>
                    <a:pt x="2968" y="412"/>
                    <a:pt x="2968" y="412"/>
                    <a:pt x="2968" y="412"/>
                  </a:cubicBezTo>
                  <a:cubicBezTo>
                    <a:pt x="2963" y="407"/>
                    <a:pt x="2963" y="398"/>
                    <a:pt x="2958" y="393"/>
                  </a:cubicBezTo>
                  <a:cubicBezTo>
                    <a:pt x="2956" y="393"/>
                    <a:pt x="2953" y="392"/>
                    <a:pt x="2950" y="392"/>
                  </a:cubicBezTo>
                  <a:cubicBezTo>
                    <a:pt x="2949" y="392"/>
                    <a:pt x="2948" y="392"/>
                    <a:pt x="2947" y="392"/>
                  </a:cubicBezTo>
                  <a:cubicBezTo>
                    <a:pt x="2944" y="388"/>
                    <a:pt x="2940" y="384"/>
                    <a:pt x="2940" y="379"/>
                  </a:cubicBezTo>
                  <a:cubicBezTo>
                    <a:pt x="2940" y="372"/>
                    <a:pt x="2953" y="356"/>
                    <a:pt x="2958" y="352"/>
                  </a:cubicBezTo>
                  <a:cubicBezTo>
                    <a:pt x="2966" y="344"/>
                    <a:pt x="2981" y="343"/>
                    <a:pt x="2983" y="335"/>
                  </a:cubicBezTo>
                  <a:cubicBezTo>
                    <a:pt x="2969" y="329"/>
                    <a:pt x="2949" y="330"/>
                    <a:pt x="2936" y="322"/>
                  </a:cubicBezTo>
                  <a:cubicBezTo>
                    <a:pt x="2939" y="320"/>
                    <a:pt x="2943" y="319"/>
                    <a:pt x="2947" y="319"/>
                  </a:cubicBezTo>
                  <a:cubicBezTo>
                    <a:pt x="2959" y="319"/>
                    <a:pt x="2973" y="326"/>
                    <a:pt x="2985" y="327"/>
                  </a:cubicBezTo>
                  <a:cubicBezTo>
                    <a:pt x="2988" y="323"/>
                    <a:pt x="2993" y="320"/>
                    <a:pt x="2998" y="320"/>
                  </a:cubicBezTo>
                  <a:cubicBezTo>
                    <a:pt x="3000" y="320"/>
                    <a:pt x="3003" y="321"/>
                    <a:pt x="3005" y="322"/>
                  </a:cubicBezTo>
                  <a:cubicBezTo>
                    <a:pt x="3011" y="319"/>
                    <a:pt x="3018" y="316"/>
                    <a:pt x="3018" y="308"/>
                  </a:cubicBezTo>
                  <a:cubicBezTo>
                    <a:pt x="3008" y="306"/>
                    <a:pt x="2995" y="306"/>
                    <a:pt x="2991" y="299"/>
                  </a:cubicBezTo>
                  <a:cubicBezTo>
                    <a:pt x="2993" y="297"/>
                    <a:pt x="2996" y="297"/>
                    <a:pt x="2998" y="297"/>
                  </a:cubicBezTo>
                  <a:cubicBezTo>
                    <a:pt x="3002" y="297"/>
                    <a:pt x="3006" y="298"/>
                    <a:pt x="3010" y="299"/>
                  </a:cubicBezTo>
                  <a:cubicBezTo>
                    <a:pt x="3014" y="301"/>
                    <a:pt x="3018" y="302"/>
                    <a:pt x="3021" y="302"/>
                  </a:cubicBezTo>
                  <a:cubicBezTo>
                    <a:pt x="3022" y="302"/>
                    <a:pt x="3022" y="302"/>
                    <a:pt x="3023" y="302"/>
                  </a:cubicBezTo>
                  <a:cubicBezTo>
                    <a:pt x="3028" y="297"/>
                    <a:pt x="3024" y="287"/>
                    <a:pt x="3033" y="286"/>
                  </a:cubicBezTo>
                  <a:cubicBezTo>
                    <a:pt x="3037" y="286"/>
                    <a:pt x="3038" y="290"/>
                    <a:pt x="3042" y="290"/>
                  </a:cubicBezTo>
                  <a:cubicBezTo>
                    <a:pt x="3043" y="290"/>
                    <a:pt x="3043" y="290"/>
                    <a:pt x="3043" y="290"/>
                  </a:cubicBezTo>
                  <a:cubicBezTo>
                    <a:pt x="3047" y="289"/>
                    <a:pt x="3044" y="284"/>
                    <a:pt x="3048" y="284"/>
                  </a:cubicBezTo>
                  <a:cubicBezTo>
                    <a:pt x="3048" y="284"/>
                    <a:pt x="3048" y="284"/>
                    <a:pt x="3049" y="284"/>
                  </a:cubicBezTo>
                  <a:cubicBezTo>
                    <a:pt x="3054" y="285"/>
                    <a:pt x="3054" y="290"/>
                    <a:pt x="3060" y="290"/>
                  </a:cubicBezTo>
                  <a:cubicBezTo>
                    <a:pt x="3067" y="287"/>
                    <a:pt x="3073" y="282"/>
                    <a:pt x="3076" y="275"/>
                  </a:cubicBezTo>
                  <a:cubicBezTo>
                    <a:pt x="3073" y="270"/>
                    <a:pt x="3071" y="265"/>
                    <a:pt x="3067" y="261"/>
                  </a:cubicBezTo>
                  <a:cubicBezTo>
                    <a:pt x="3069" y="258"/>
                    <a:pt x="3073" y="257"/>
                    <a:pt x="3073" y="253"/>
                  </a:cubicBezTo>
                  <a:cubicBezTo>
                    <a:pt x="3070" y="248"/>
                    <a:pt x="3065" y="244"/>
                    <a:pt x="3056" y="244"/>
                  </a:cubicBezTo>
                  <a:cubicBezTo>
                    <a:pt x="3055" y="244"/>
                    <a:pt x="3054" y="244"/>
                    <a:pt x="3053" y="244"/>
                  </a:cubicBezTo>
                  <a:cubicBezTo>
                    <a:pt x="3050" y="242"/>
                    <a:pt x="3045" y="239"/>
                    <a:pt x="3041" y="239"/>
                  </a:cubicBezTo>
                  <a:cubicBezTo>
                    <a:pt x="3039" y="239"/>
                    <a:pt x="3037" y="240"/>
                    <a:pt x="3035" y="241"/>
                  </a:cubicBezTo>
                  <a:cubicBezTo>
                    <a:pt x="3034" y="247"/>
                    <a:pt x="3041" y="247"/>
                    <a:pt x="3040" y="253"/>
                  </a:cubicBezTo>
                  <a:cubicBezTo>
                    <a:pt x="3038" y="256"/>
                    <a:pt x="3034" y="256"/>
                    <a:pt x="3031" y="258"/>
                  </a:cubicBezTo>
                  <a:cubicBezTo>
                    <a:pt x="3034" y="268"/>
                    <a:pt x="3026" y="277"/>
                    <a:pt x="3017" y="277"/>
                  </a:cubicBezTo>
                  <a:cubicBezTo>
                    <a:pt x="3017" y="277"/>
                    <a:pt x="3017" y="277"/>
                    <a:pt x="3016" y="277"/>
                  </a:cubicBezTo>
                  <a:cubicBezTo>
                    <a:pt x="3001" y="275"/>
                    <a:pt x="3012" y="262"/>
                    <a:pt x="3011" y="255"/>
                  </a:cubicBezTo>
                  <a:cubicBezTo>
                    <a:pt x="3010" y="250"/>
                    <a:pt x="3003" y="247"/>
                    <a:pt x="2998" y="247"/>
                  </a:cubicBezTo>
                  <a:cubicBezTo>
                    <a:pt x="2997" y="247"/>
                    <a:pt x="2997" y="247"/>
                    <a:pt x="2997" y="247"/>
                  </a:cubicBezTo>
                  <a:cubicBezTo>
                    <a:pt x="2988" y="249"/>
                    <a:pt x="2994" y="254"/>
                    <a:pt x="2990" y="262"/>
                  </a:cubicBezTo>
                  <a:cubicBezTo>
                    <a:pt x="2990" y="262"/>
                    <a:pt x="2990" y="262"/>
                    <a:pt x="2990" y="262"/>
                  </a:cubicBezTo>
                  <a:cubicBezTo>
                    <a:pt x="2981" y="262"/>
                    <a:pt x="2984" y="251"/>
                    <a:pt x="2979" y="248"/>
                  </a:cubicBezTo>
                  <a:cubicBezTo>
                    <a:pt x="2976" y="245"/>
                    <a:pt x="2964" y="248"/>
                    <a:pt x="2964" y="242"/>
                  </a:cubicBezTo>
                  <a:cubicBezTo>
                    <a:pt x="2964" y="237"/>
                    <a:pt x="2971" y="237"/>
                    <a:pt x="2972" y="232"/>
                  </a:cubicBezTo>
                  <a:cubicBezTo>
                    <a:pt x="2966" y="225"/>
                    <a:pt x="2961" y="217"/>
                    <a:pt x="2953" y="212"/>
                  </a:cubicBezTo>
                  <a:cubicBezTo>
                    <a:pt x="2952" y="212"/>
                    <a:pt x="2951" y="212"/>
                    <a:pt x="2951" y="212"/>
                  </a:cubicBezTo>
                  <a:moveTo>
                    <a:pt x="839" y="202"/>
                  </a:moveTo>
                  <a:cubicBezTo>
                    <a:pt x="830" y="202"/>
                    <a:pt x="820" y="205"/>
                    <a:pt x="818" y="211"/>
                  </a:cubicBezTo>
                  <a:cubicBezTo>
                    <a:pt x="820" y="218"/>
                    <a:pt x="809" y="219"/>
                    <a:pt x="808" y="226"/>
                  </a:cubicBezTo>
                  <a:cubicBezTo>
                    <a:pt x="810" y="228"/>
                    <a:pt x="814" y="228"/>
                    <a:pt x="818" y="228"/>
                  </a:cubicBezTo>
                  <a:cubicBezTo>
                    <a:pt x="819" y="228"/>
                    <a:pt x="819" y="228"/>
                    <a:pt x="820" y="228"/>
                  </a:cubicBezTo>
                  <a:cubicBezTo>
                    <a:pt x="820" y="228"/>
                    <a:pt x="821" y="228"/>
                    <a:pt x="822" y="228"/>
                  </a:cubicBezTo>
                  <a:cubicBezTo>
                    <a:pt x="827" y="228"/>
                    <a:pt x="832" y="228"/>
                    <a:pt x="833" y="234"/>
                  </a:cubicBezTo>
                  <a:cubicBezTo>
                    <a:pt x="832" y="235"/>
                    <a:pt x="830" y="236"/>
                    <a:pt x="829" y="236"/>
                  </a:cubicBezTo>
                  <a:cubicBezTo>
                    <a:pt x="827" y="236"/>
                    <a:pt x="826" y="235"/>
                    <a:pt x="824" y="233"/>
                  </a:cubicBezTo>
                  <a:cubicBezTo>
                    <a:pt x="823" y="232"/>
                    <a:pt x="821" y="231"/>
                    <a:pt x="818" y="231"/>
                  </a:cubicBezTo>
                  <a:cubicBezTo>
                    <a:pt x="818" y="231"/>
                    <a:pt x="818" y="231"/>
                    <a:pt x="818" y="231"/>
                  </a:cubicBezTo>
                  <a:cubicBezTo>
                    <a:pt x="817" y="234"/>
                    <a:pt x="817" y="235"/>
                    <a:pt x="818" y="238"/>
                  </a:cubicBezTo>
                  <a:cubicBezTo>
                    <a:pt x="826" y="238"/>
                    <a:pt x="832" y="246"/>
                    <a:pt x="842" y="247"/>
                  </a:cubicBezTo>
                  <a:cubicBezTo>
                    <a:pt x="843" y="247"/>
                    <a:pt x="844" y="247"/>
                    <a:pt x="845" y="247"/>
                  </a:cubicBezTo>
                  <a:cubicBezTo>
                    <a:pt x="851" y="247"/>
                    <a:pt x="858" y="245"/>
                    <a:pt x="865" y="244"/>
                  </a:cubicBezTo>
                  <a:cubicBezTo>
                    <a:pt x="861" y="232"/>
                    <a:pt x="841" y="222"/>
                    <a:pt x="854" y="206"/>
                  </a:cubicBezTo>
                  <a:cubicBezTo>
                    <a:pt x="851" y="203"/>
                    <a:pt x="845" y="202"/>
                    <a:pt x="839" y="202"/>
                  </a:cubicBezTo>
                  <a:moveTo>
                    <a:pt x="3096" y="176"/>
                  </a:moveTo>
                  <a:cubicBezTo>
                    <a:pt x="3090" y="176"/>
                    <a:pt x="3084" y="176"/>
                    <a:pt x="3080" y="177"/>
                  </a:cubicBezTo>
                  <a:cubicBezTo>
                    <a:pt x="3077" y="181"/>
                    <a:pt x="3080" y="183"/>
                    <a:pt x="3081" y="187"/>
                  </a:cubicBezTo>
                  <a:cubicBezTo>
                    <a:pt x="3076" y="181"/>
                    <a:pt x="3071" y="179"/>
                    <a:pt x="3064" y="179"/>
                  </a:cubicBezTo>
                  <a:cubicBezTo>
                    <a:pt x="3053" y="179"/>
                    <a:pt x="3040" y="186"/>
                    <a:pt x="3035" y="194"/>
                  </a:cubicBezTo>
                  <a:cubicBezTo>
                    <a:pt x="3038" y="195"/>
                    <a:pt x="3043" y="198"/>
                    <a:pt x="3040" y="201"/>
                  </a:cubicBezTo>
                  <a:cubicBezTo>
                    <a:pt x="3039" y="202"/>
                    <a:pt x="3039" y="202"/>
                    <a:pt x="3038" y="202"/>
                  </a:cubicBezTo>
                  <a:cubicBezTo>
                    <a:pt x="3037" y="202"/>
                    <a:pt x="3036" y="202"/>
                    <a:pt x="3036" y="202"/>
                  </a:cubicBezTo>
                  <a:cubicBezTo>
                    <a:pt x="3035" y="202"/>
                    <a:pt x="3034" y="202"/>
                    <a:pt x="3034" y="202"/>
                  </a:cubicBezTo>
                  <a:cubicBezTo>
                    <a:pt x="3033" y="202"/>
                    <a:pt x="3032" y="202"/>
                    <a:pt x="3032" y="203"/>
                  </a:cubicBezTo>
                  <a:cubicBezTo>
                    <a:pt x="3037" y="207"/>
                    <a:pt x="3054" y="219"/>
                    <a:pt x="3035" y="221"/>
                  </a:cubicBezTo>
                  <a:cubicBezTo>
                    <a:pt x="3034" y="218"/>
                    <a:pt x="3033" y="215"/>
                    <a:pt x="3033" y="212"/>
                  </a:cubicBezTo>
                  <a:cubicBezTo>
                    <a:pt x="3012" y="205"/>
                    <a:pt x="3027" y="187"/>
                    <a:pt x="3036" y="179"/>
                  </a:cubicBezTo>
                  <a:cubicBezTo>
                    <a:pt x="3034" y="177"/>
                    <a:pt x="3031" y="176"/>
                    <a:pt x="3027" y="176"/>
                  </a:cubicBezTo>
                  <a:cubicBezTo>
                    <a:pt x="3010" y="176"/>
                    <a:pt x="2985" y="199"/>
                    <a:pt x="2990" y="213"/>
                  </a:cubicBezTo>
                  <a:cubicBezTo>
                    <a:pt x="2993" y="222"/>
                    <a:pt x="3009" y="214"/>
                    <a:pt x="3014" y="222"/>
                  </a:cubicBezTo>
                  <a:cubicBezTo>
                    <a:pt x="3013" y="224"/>
                    <a:pt x="3012" y="225"/>
                    <a:pt x="3009" y="225"/>
                  </a:cubicBezTo>
                  <a:cubicBezTo>
                    <a:pt x="3008" y="225"/>
                    <a:pt x="3006" y="224"/>
                    <a:pt x="3004" y="224"/>
                  </a:cubicBezTo>
                  <a:cubicBezTo>
                    <a:pt x="3002" y="224"/>
                    <a:pt x="3001" y="224"/>
                    <a:pt x="2999" y="224"/>
                  </a:cubicBezTo>
                  <a:cubicBezTo>
                    <a:pt x="2999" y="224"/>
                    <a:pt x="2999" y="224"/>
                    <a:pt x="2999" y="224"/>
                  </a:cubicBezTo>
                  <a:cubicBezTo>
                    <a:pt x="2999" y="230"/>
                    <a:pt x="3004" y="232"/>
                    <a:pt x="3008" y="235"/>
                  </a:cubicBezTo>
                  <a:cubicBezTo>
                    <a:pt x="3013" y="234"/>
                    <a:pt x="3018" y="234"/>
                    <a:pt x="3023" y="234"/>
                  </a:cubicBezTo>
                  <a:cubicBezTo>
                    <a:pt x="3034" y="234"/>
                    <a:pt x="3045" y="235"/>
                    <a:pt x="3056" y="236"/>
                  </a:cubicBezTo>
                  <a:cubicBezTo>
                    <a:pt x="3066" y="237"/>
                    <a:pt x="3077" y="238"/>
                    <a:pt x="3087" y="238"/>
                  </a:cubicBezTo>
                  <a:cubicBezTo>
                    <a:pt x="3092" y="238"/>
                    <a:pt x="3097" y="238"/>
                    <a:pt x="3102" y="238"/>
                  </a:cubicBezTo>
                  <a:cubicBezTo>
                    <a:pt x="3104" y="232"/>
                    <a:pt x="3095" y="231"/>
                    <a:pt x="3100" y="226"/>
                  </a:cubicBezTo>
                  <a:cubicBezTo>
                    <a:pt x="3113" y="230"/>
                    <a:pt x="3115" y="242"/>
                    <a:pt x="3125" y="248"/>
                  </a:cubicBezTo>
                  <a:cubicBezTo>
                    <a:pt x="3124" y="250"/>
                    <a:pt x="3122" y="254"/>
                    <a:pt x="3124" y="256"/>
                  </a:cubicBezTo>
                  <a:cubicBezTo>
                    <a:pt x="3128" y="255"/>
                    <a:pt x="3133" y="254"/>
                    <a:pt x="3137" y="254"/>
                  </a:cubicBezTo>
                  <a:cubicBezTo>
                    <a:pt x="3148" y="254"/>
                    <a:pt x="3157" y="259"/>
                    <a:pt x="3163" y="265"/>
                  </a:cubicBezTo>
                  <a:cubicBezTo>
                    <a:pt x="3159" y="275"/>
                    <a:pt x="3152" y="283"/>
                    <a:pt x="3146" y="290"/>
                  </a:cubicBezTo>
                  <a:cubicBezTo>
                    <a:pt x="3147" y="294"/>
                    <a:pt x="3149" y="296"/>
                    <a:pt x="3148" y="300"/>
                  </a:cubicBezTo>
                  <a:cubicBezTo>
                    <a:pt x="3141" y="303"/>
                    <a:pt x="3130" y="304"/>
                    <a:pt x="3120" y="304"/>
                  </a:cubicBezTo>
                  <a:cubicBezTo>
                    <a:pt x="3117" y="304"/>
                    <a:pt x="3113" y="304"/>
                    <a:pt x="3111" y="303"/>
                  </a:cubicBezTo>
                  <a:cubicBezTo>
                    <a:pt x="3110" y="305"/>
                    <a:pt x="3109" y="306"/>
                    <a:pt x="3107" y="306"/>
                  </a:cubicBezTo>
                  <a:cubicBezTo>
                    <a:pt x="3108" y="316"/>
                    <a:pt x="3112" y="319"/>
                    <a:pt x="3118" y="319"/>
                  </a:cubicBezTo>
                  <a:cubicBezTo>
                    <a:pt x="3122" y="319"/>
                    <a:pt x="3126" y="318"/>
                    <a:pt x="3131" y="317"/>
                  </a:cubicBezTo>
                  <a:cubicBezTo>
                    <a:pt x="3136" y="316"/>
                    <a:pt x="3141" y="314"/>
                    <a:pt x="3146" y="314"/>
                  </a:cubicBezTo>
                  <a:cubicBezTo>
                    <a:pt x="3147" y="314"/>
                    <a:pt x="3148" y="315"/>
                    <a:pt x="3148" y="315"/>
                  </a:cubicBezTo>
                  <a:cubicBezTo>
                    <a:pt x="3153" y="319"/>
                    <a:pt x="3158" y="324"/>
                    <a:pt x="3167" y="325"/>
                  </a:cubicBezTo>
                  <a:cubicBezTo>
                    <a:pt x="3174" y="338"/>
                    <a:pt x="3197" y="336"/>
                    <a:pt x="3204" y="349"/>
                  </a:cubicBezTo>
                  <a:cubicBezTo>
                    <a:pt x="3206" y="349"/>
                    <a:pt x="3211" y="350"/>
                    <a:pt x="3216" y="350"/>
                  </a:cubicBezTo>
                  <a:cubicBezTo>
                    <a:pt x="3220" y="350"/>
                    <a:pt x="3224" y="349"/>
                    <a:pt x="3225" y="346"/>
                  </a:cubicBezTo>
                  <a:cubicBezTo>
                    <a:pt x="3221" y="336"/>
                    <a:pt x="3202" y="337"/>
                    <a:pt x="3199" y="326"/>
                  </a:cubicBezTo>
                  <a:cubicBezTo>
                    <a:pt x="3201" y="325"/>
                    <a:pt x="3202" y="324"/>
                    <a:pt x="3204" y="324"/>
                  </a:cubicBezTo>
                  <a:cubicBezTo>
                    <a:pt x="3209" y="324"/>
                    <a:pt x="3216" y="329"/>
                    <a:pt x="3222" y="333"/>
                  </a:cubicBezTo>
                  <a:cubicBezTo>
                    <a:pt x="3228" y="337"/>
                    <a:pt x="3234" y="342"/>
                    <a:pt x="3237" y="342"/>
                  </a:cubicBezTo>
                  <a:cubicBezTo>
                    <a:pt x="3240" y="342"/>
                    <a:pt x="3242" y="339"/>
                    <a:pt x="3241" y="330"/>
                  </a:cubicBezTo>
                  <a:cubicBezTo>
                    <a:pt x="3244" y="329"/>
                    <a:pt x="3248" y="329"/>
                    <a:pt x="3248" y="327"/>
                  </a:cubicBezTo>
                  <a:cubicBezTo>
                    <a:pt x="3241" y="316"/>
                    <a:pt x="3225" y="313"/>
                    <a:pt x="3216" y="303"/>
                  </a:cubicBezTo>
                  <a:cubicBezTo>
                    <a:pt x="3215" y="298"/>
                    <a:pt x="3215" y="295"/>
                    <a:pt x="3213" y="290"/>
                  </a:cubicBezTo>
                  <a:cubicBezTo>
                    <a:pt x="3215" y="289"/>
                    <a:pt x="3213" y="287"/>
                    <a:pt x="3216" y="287"/>
                  </a:cubicBezTo>
                  <a:cubicBezTo>
                    <a:pt x="3216" y="287"/>
                    <a:pt x="3216" y="287"/>
                    <a:pt x="3216" y="287"/>
                  </a:cubicBezTo>
                  <a:cubicBezTo>
                    <a:pt x="3217" y="287"/>
                    <a:pt x="3217" y="287"/>
                    <a:pt x="3218" y="287"/>
                  </a:cubicBezTo>
                  <a:cubicBezTo>
                    <a:pt x="3224" y="287"/>
                    <a:pt x="3232" y="289"/>
                    <a:pt x="3235" y="294"/>
                  </a:cubicBezTo>
                  <a:cubicBezTo>
                    <a:pt x="3234" y="297"/>
                    <a:pt x="3230" y="297"/>
                    <a:pt x="3231" y="302"/>
                  </a:cubicBezTo>
                  <a:cubicBezTo>
                    <a:pt x="3237" y="305"/>
                    <a:pt x="3244" y="307"/>
                    <a:pt x="3251" y="309"/>
                  </a:cubicBezTo>
                  <a:cubicBezTo>
                    <a:pt x="3251" y="301"/>
                    <a:pt x="3257" y="300"/>
                    <a:pt x="3263" y="298"/>
                  </a:cubicBezTo>
                  <a:cubicBezTo>
                    <a:pt x="3266" y="296"/>
                    <a:pt x="3265" y="292"/>
                    <a:pt x="3267" y="290"/>
                  </a:cubicBezTo>
                  <a:cubicBezTo>
                    <a:pt x="3267" y="290"/>
                    <a:pt x="3268" y="290"/>
                    <a:pt x="3269" y="290"/>
                  </a:cubicBezTo>
                  <a:cubicBezTo>
                    <a:pt x="3271" y="290"/>
                    <a:pt x="3272" y="289"/>
                    <a:pt x="3275" y="289"/>
                  </a:cubicBezTo>
                  <a:cubicBezTo>
                    <a:pt x="3274" y="275"/>
                    <a:pt x="3255" y="278"/>
                    <a:pt x="3246" y="272"/>
                  </a:cubicBezTo>
                  <a:cubicBezTo>
                    <a:pt x="3242" y="270"/>
                    <a:pt x="3243" y="266"/>
                    <a:pt x="3238" y="265"/>
                  </a:cubicBezTo>
                  <a:cubicBezTo>
                    <a:pt x="3238" y="265"/>
                    <a:pt x="3237" y="265"/>
                    <a:pt x="3237" y="265"/>
                  </a:cubicBezTo>
                  <a:cubicBezTo>
                    <a:pt x="3236" y="265"/>
                    <a:pt x="3236" y="265"/>
                    <a:pt x="3235" y="265"/>
                  </a:cubicBezTo>
                  <a:cubicBezTo>
                    <a:pt x="3235" y="265"/>
                    <a:pt x="3234" y="265"/>
                    <a:pt x="3234" y="265"/>
                  </a:cubicBezTo>
                  <a:cubicBezTo>
                    <a:pt x="3232" y="265"/>
                    <a:pt x="3230" y="266"/>
                    <a:pt x="3229" y="266"/>
                  </a:cubicBezTo>
                  <a:cubicBezTo>
                    <a:pt x="3219" y="259"/>
                    <a:pt x="3205" y="255"/>
                    <a:pt x="3198" y="246"/>
                  </a:cubicBezTo>
                  <a:cubicBezTo>
                    <a:pt x="3199" y="244"/>
                    <a:pt x="3201" y="243"/>
                    <a:pt x="3203" y="243"/>
                  </a:cubicBezTo>
                  <a:cubicBezTo>
                    <a:pt x="3205" y="243"/>
                    <a:pt x="3207" y="244"/>
                    <a:pt x="3209" y="244"/>
                  </a:cubicBezTo>
                  <a:cubicBezTo>
                    <a:pt x="3211" y="245"/>
                    <a:pt x="3213" y="245"/>
                    <a:pt x="3215" y="245"/>
                  </a:cubicBezTo>
                  <a:cubicBezTo>
                    <a:pt x="3216" y="245"/>
                    <a:pt x="3218" y="245"/>
                    <a:pt x="3219" y="243"/>
                  </a:cubicBezTo>
                  <a:cubicBezTo>
                    <a:pt x="3217" y="238"/>
                    <a:pt x="3212" y="234"/>
                    <a:pt x="3205" y="234"/>
                  </a:cubicBezTo>
                  <a:cubicBezTo>
                    <a:pt x="3204" y="234"/>
                    <a:pt x="3202" y="234"/>
                    <a:pt x="3200" y="235"/>
                  </a:cubicBezTo>
                  <a:cubicBezTo>
                    <a:pt x="3197" y="232"/>
                    <a:pt x="3197" y="227"/>
                    <a:pt x="3194" y="224"/>
                  </a:cubicBezTo>
                  <a:cubicBezTo>
                    <a:pt x="3193" y="224"/>
                    <a:pt x="3193" y="224"/>
                    <a:pt x="3192" y="224"/>
                  </a:cubicBezTo>
                  <a:cubicBezTo>
                    <a:pt x="3187" y="224"/>
                    <a:pt x="3184" y="221"/>
                    <a:pt x="3178" y="220"/>
                  </a:cubicBezTo>
                  <a:cubicBezTo>
                    <a:pt x="3175" y="220"/>
                    <a:pt x="3173" y="224"/>
                    <a:pt x="3170" y="224"/>
                  </a:cubicBezTo>
                  <a:cubicBezTo>
                    <a:pt x="3169" y="224"/>
                    <a:pt x="3168" y="223"/>
                    <a:pt x="3167" y="222"/>
                  </a:cubicBezTo>
                  <a:cubicBezTo>
                    <a:pt x="3166" y="216"/>
                    <a:pt x="3175" y="219"/>
                    <a:pt x="3175" y="214"/>
                  </a:cubicBezTo>
                  <a:cubicBezTo>
                    <a:pt x="3173" y="210"/>
                    <a:pt x="3169" y="209"/>
                    <a:pt x="3164" y="209"/>
                  </a:cubicBezTo>
                  <a:cubicBezTo>
                    <a:pt x="3160" y="209"/>
                    <a:pt x="3155" y="210"/>
                    <a:pt x="3152" y="213"/>
                  </a:cubicBezTo>
                  <a:cubicBezTo>
                    <a:pt x="3141" y="210"/>
                    <a:pt x="3137" y="202"/>
                    <a:pt x="3134" y="193"/>
                  </a:cubicBezTo>
                  <a:cubicBezTo>
                    <a:pt x="3108" y="193"/>
                    <a:pt x="3108" y="193"/>
                    <a:pt x="3108" y="193"/>
                  </a:cubicBezTo>
                  <a:cubicBezTo>
                    <a:pt x="3104" y="195"/>
                    <a:pt x="3105" y="201"/>
                    <a:pt x="3102" y="203"/>
                  </a:cubicBezTo>
                  <a:cubicBezTo>
                    <a:pt x="3094" y="203"/>
                    <a:pt x="3091" y="198"/>
                    <a:pt x="3084" y="197"/>
                  </a:cubicBezTo>
                  <a:cubicBezTo>
                    <a:pt x="3082" y="199"/>
                    <a:pt x="3084" y="204"/>
                    <a:pt x="3079" y="204"/>
                  </a:cubicBezTo>
                  <a:cubicBezTo>
                    <a:pt x="3079" y="204"/>
                    <a:pt x="3079" y="204"/>
                    <a:pt x="3079" y="204"/>
                  </a:cubicBezTo>
                  <a:cubicBezTo>
                    <a:pt x="3073" y="199"/>
                    <a:pt x="3083" y="194"/>
                    <a:pt x="3084" y="188"/>
                  </a:cubicBezTo>
                  <a:cubicBezTo>
                    <a:pt x="3088" y="189"/>
                    <a:pt x="3090" y="192"/>
                    <a:pt x="3095" y="192"/>
                  </a:cubicBezTo>
                  <a:cubicBezTo>
                    <a:pt x="3103" y="185"/>
                    <a:pt x="3119" y="189"/>
                    <a:pt x="3127" y="185"/>
                  </a:cubicBezTo>
                  <a:cubicBezTo>
                    <a:pt x="3122" y="179"/>
                    <a:pt x="3108" y="176"/>
                    <a:pt x="3096" y="176"/>
                  </a:cubicBezTo>
                  <a:moveTo>
                    <a:pt x="2892" y="174"/>
                  </a:moveTo>
                  <a:cubicBezTo>
                    <a:pt x="2886" y="174"/>
                    <a:pt x="2879" y="178"/>
                    <a:pt x="2879" y="184"/>
                  </a:cubicBezTo>
                  <a:cubicBezTo>
                    <a:pt x="2880" y="189"/>
                    <a:pt x="2886" y="188"/>
                    <a:pt x="2888" y="193"/>
                  </a:cubicBezTo>
                  <a:cubicBezTo>
                    <a:pt x="2887" y="194"/>
                    <a:pt x="2886" y="195"/>
                    <a:pt x="2885" y="196"/>
                  </a:cubicBezTo>
                  <a:cubicBezTo>
                    <a:pt x="2884" y="196"/>
                    <a:pt x="2884" y="196"/>
                    <a:pt x="2884" y="196"/>
                  </a:cubicBezTo>
                  <a:cubicBezTo>
                    <a:pt x="2878" y="196"/>
                    <a:pt x="2878" y="191"/>
                    <a:pt x="2872" y="190"/>
                  </a:cubicBezTo>
                  <a:cubicBezTo>
                    <a:pt x="2869" y="192"/>
                    <a:pt x="2864" y="194"/>
                    <a:pt x="2864" y="199"/>
                  </a:cubicBezTo>
                  <a:cubicBezTo>
                    <a:pt x="2867" y="204"/>
                    <a:pt x="2876" y="204"/>
                    <a:pt x="2885" y="205"/>
                  </a:cubicBezTo>
                  <a:cubicBezTo>
                    <a:pt x="2891" y="210"/>
                    <a:pt x="2892" y="218"/>
                    <a:pt x="2900" y="218"/>
                  </a:cubicBezTo>
                  <a:cubicBezTo>
                    <a:pt x="2900" y="218"/>
                    <a:pt x="2901" y="218"/>
                    <a:pt x="2901" y="218"/>
                  </a:cubicBezTo>
                  <a:cubicBezTo>
                    <a:pt x="2904" y="218"/>
                    <a:pt x="2906" y="217"/>
                    <a:pt x="2909" y="215"/>
                  </a:cubicBezTo>
                  <a:cubicBezTo>
                    <a:pt x="2911" y="214"/>
                    <a:pt x="2914" y="212"/>
                    <a:pt x="2917" y="212"/>
                  </a:cubicBezTo>
                  <a:cubicBezTo>
                    <a:pt x="2918" y="212"/>
                    <a:pt x="2919" y="212"/>
                    <a:pt x="2920" y="213"/>
                  </a:cubicBezTo>
                  <a:cubicBezTo>
                    <a:pt x="2923" y="209"/>
                    <a:pt x="2926" y="206"/>
                    <a:pt x="2926" y="200"/>
                  </a:cubicBezTo>
                  <a:cubicBezTo>
                    <a:pt x="2923" y="194"/>
                    <a:pt x="2913" y="194"/>
                    <a:pt x="2911" y="188"/>
                  </a:cubicBezTo>
                  <a:cubicBezTo>
                    <a:pt x="2913" y="185"/>
                    <a:pt x="2919" y="185"/>
                    <a:pt x="2918" y="179"/>
                  </a:cubicBezTo>
                  <a:cubicBezTo>
                    <a:pt x="2917" y="178"/>
                    <a:pt x="2915" y="177"/>
                    <a:pt x="2912" y="177"/>
                  </a:cubicBezTo>
                  <a:cubicBezTo>
                    <a:pt x="2909" y="177"/>
                    <a:pt x="2905" y="178"/>
                    <a:pt x="2902" y="178"/>
                  </a:cubicBezTo>
                  <a:cubicBezTo>
                    <a:pt x="2900" y="175"/>
                    <a:pt x="2896" y="174"/>
                    <a:pt x="2892" y="174"/>
                  </a:cubicBezTo>
                  <a:moveTo>
                    <a:pt x="2833" y="173"/>
                  </a:moveTo>
                  <a:cubicBezTo>
                    <a:pt x="2828" y="173"/>
                    <a:pt x="2823" y="176"/>
                    <a:pt x="2824" y="181"/>
                  </a:cubicBezTo>
                  <a:cubicBezTo>
                    <a:pt x="2824" y="185"/>
                    <a:pt x="2832" y="186"/>
                    <a:pt x="2831" y="189"/>
                  </a:cubicBezTo>
                  <a:cubicBezTo>
                    <a:pt x="2828" y="188"/>
                    <a:pt x="2822" y="187"/>
                    <a:pt x="2816" y="187"/>
                  </a:cubicBezTo>
                  <a:cubicBezTo>
                    <a:pt x="2813" y="187"/>
                    <a:pt x="2810" y="187"/>
                    <a:pt x="2808" y="188"/>
                  </a:cubicBezTo>
                  <a:cubicBezTo>
                    <a:pt x="2808" y="196"/>
                    <a:pt x="2818" y="211"/>
                    <a:pt x="2809" y="214"/>
                  </a:cubicBezTo>
                  <a:cubicBezTo>
                    <a:pt x="2803" y="205"/>
                    <a:pt x="2801" y="192"/>
                    <a:pt x="2787" y="188"/>
                  </a:cubicBezTo>
                  <a:cubicBezTo>
                    <a:pt x="2785" y="194"/>
                    <a:pt x="2782" y="204"/>
                    <a:pt x="2775" y="204"/>
                  </a:cubicBezTo>
                  <a:cubicBezTo>
                    <a:pt x="2774" y="204"/>
                    <a:pt x="2772" y="203"/>
                    <a:pt x="2771" y="202"/>
                  </a:cubicBezTo>
                  <a:cubicBezTo>
                    <a:pt x="2770" y="197"/>
                    <a:pt x="2778" y="198"/>
                    <a:pt x="2776" y="192"/>
                  </a:cubicBezTo>
                  <a:cubicBezTo>
                    <a:pt x="2774" y="191"/>
                    <a:pt x="2772" y="191"/>
                    <a:pt x="2770" y="191"/>
                  </a:cubicBezTo>
                  <a:cubicBezTo>
                    <a:pt x="2765" y="191"/>
                    <a:pt x="2758" y="194"/>
                    <a:pt x="2753" y="194"/>
                  </a:cubicBezTo>
                  <a:cubicBezTo>
                    <a:pt x="2751" y="192"/>
                    <a:pt x="2752" y="188"/>
                    <a:pt x="2750" y="187"/>
                  </a:cubicBezTo>
                  <a:cubicBezTo>
                    <a:pt x="2749" y="187"/>
                    <a:pt x="2749" y="187"/>
                    <a:pt x="2749" y="187"/>
                  </a:cubicBezTo>
                  <a:cubicBezTo>
                    <a:pt x="2729" y="187"/>
                    <a:pt x="2707" y="193"/>
                    <a:pt x="2705" y="211"/>
                  </a:cubicBezTo>
                  <a:cubicBezTo>
                    <a:pt x="2711" y="213"/>
                    <a:pt x="2712" y="218"/>
                    <a:pt x="2720" y="218"/>
                  </a:cubicBezTo>
                  <a:cubicBezTo>
                    <a:pt x="2722" y="218"/>
                    <a:pt x="2725" y="214"/>
                    <a:pt x="2728" y="214"/>
                  </a:cubicBezTo>
                  <a:cubicBezTo>
                    <a:pt x="2729" y="214"/>
                    <a:pt x="2730" y="215"/>
                    <a:pt x="2731" y="215"/>
                  </a:cubicBezTo>
                  <a:cubicBezTo>
                    <a:pt x="2730" y="224"/>
                    <a:pt x="2714" y="220"/>
                    <a:pt x="2709" y="225"/>
                  </a:cubicBezTo>
                  <a:cubicBezTo>
                    <a:pt x="2712" y="230"/>
                    <a:pt x="2718" y="231"/>
                    <a:pt x="2725" y="231"/>
                  </a:cubicBezTo>
                  <a:cubicBezTo>
                    <a:pt x="2730" y="231"/>
                    <a:pt x="2736" y="231"/>
                    <a:pt x="2741" y="230"/>
                  </a:cubicBezTo>
                  <a:cubicBezTo>
                    <a:pt x="2747" y="229"/>
                    <a:pt x="2752" y="229"/>
                    <a:pt x="2757" y="229"/>
                  </a:cubicBezTo>
                  <a:cubicBezTo>
                    <a:pt x="2764" y="229"/>
                    <a:pt x="2770" y="230"/>
                    <a:pt x="2773" y="234"/>
                  </a:cubicBezTo>
                  <a:cubicBezTo>
                    <a:pt x="2769" y="236"/>
                    <a:pt x="2765" y="237"/>
                    <a:pt x="2760" y="237"/>
                  </a:cubicBezTo>
                  <a:cubicBezTo>
                    <a:pt x="2755" y="237"/>
                    <a:pt x="2751" y="236"/>
                    <a:pt x="2747" y="236"/>
                  </a:cubicBezTo>
                  <a:cubicBezTo>
                    <a:pt x="2742" y="235"/>
                    <a:pt x="2738" y="235"/>
                    <a:pt x="2734" y="235"/>
                  </a:cubicBezTo>
                  <a:cubicBezTo>
                    <a:pt x="2727" y="235"/>
                    <a:pt x="2720" y="236"/>
                    <a:pt x="2717" y="242"/>
                  </a:cubicBezTo>
                  <a:cubicBezTo>
                    <a:pt x="2724" y="248"/>
                    <a:pt x="2734" y="251"/>
                    <a:pt x="2745" y="251"/>
                  </a:cubicBezTo>
                  <a:cubicBezTo>
                    <a:pt x="2749" y="251"/>
                    <a:pt x="2753" y="250"/>
                    <a:pt x="2757" y="250"/>
                  </a:cubicBezTo>
                  <a:cubicBezTo>
                    <a:pt x="2759" y="254"/>
                    <a:pt x="2759" y="260"/>
                    <a:pt x="2764" y="262"/>
                  </a:cubicBezTo>
                  <a:cubicBezTo>
                    <a:pt x="2775" y="261"/>
                    <a:pt x="2782" y="257"/>
                    <a:pt x="2794" y="257"/>
                  </a:cubicBezTo>
                  <a:cubicBezTo>
                    <a:pt x="2795" y="257"/>
                    <a:pt x="2797" y="257"/>
                    <a:pt x="2798" y="257"/>
                  </a:cubicBezTo>
                  <a:cubicBezTo>
                    <a:pt x="2808" y="253"/>
                    <a:pt x="2821" y="244"/>
                    <a:pt x="2832" y="244"/>
                  </a:cubicBezTo>
                  <a:cubicBezTo>
                    <a:pt x="2835" y="244"/>
                    <a:pt x="2839" y="245"/>
                    <a:pt x="2841" y="247"/>
                  </a:cubicBezTo>
                  <a:cubicBezTo>
                    <a:pt x="2841" y="249"/>
                    <a:pt x="2835" y="247"/>
                    <a:pt x="2836" y="251"/>
                  </a:cubicBezTo>
                  <a:cubicBezTo>
                    <a:pt x="2838" y="254"/>
                    <a:pt x="2842" y="255"/>
                    <a:pt x="2846" y="255"/>
                  </a:cubicBezTo>
                  <a:cubicBezTo>
                    <a:pt x="2849" y="255"/>
                    <a:pt x="2852" y="254"/>
                    <a:pt x="2856" y="253"/>
                  </a:cubicBezTo>
                  <a:cubicBezTo>
                    <a:pt x="2860" y="253"/>
                    <a:pt x="2863" y="252"/>
                    <a:pt x="2867" y="252"/>
                  </a:cubicBezTo>
                  <a:cubicBezTo>
                    <a:pt x="2868" y="252"/>
                    <a:pt x="2869" y="252"/>
                    <a:pt x="2870" y="252"/>
                  </a:cubicBezTo>
                  <a:cubicBezTo>
                    <a:pt x="2872" y="247"/>
                    <a:pt x="2863" y="249"/>
                    <a:pt x="2864" y="244"/>
                  </a:cubicBezTo>
                  <a:cubicBezTo>
                    <a:pt x="2865" y="241"/>
                    <a:pt x="2869" y="240"/>
                    <a:pt x="2873" y="240"/>
                  </a:cubicBezTo>
                  <a:cubicBezTo>
                    <a:pt x="2876" y="240"/>
                    <a:pt x="2878" y="241"/>
                    <a:pt x="2880" y="241"/>
                  </a:cubicBezTo>
                  <a:cubicBezTo>
                    <a:pt x="2883" y="239"/>
                    <a:pt x="2885" y="237"/>
                    <a:pt x="2882" y="233"/>
                  </a:cubicBezTo>
                  <a:cubicBezTo>
                    <a:pt x="2870" y="231"/>
                    <a:pt x="2860" y="226"/>
                    <a:pt x="2850" y="222"/>
                  </a:cubicBezTo>
                  <a:cubicBezTo>
                    <a:pt x="2843" y="214"/>
                    <a:pt x="2843" y="201"/>
                    <a:pt x="2837" y="192"/>
                  </a:cubicBezTo>
                  <a:cubicBezTo>
                    <a:pt x="2840" y="188"/>
                    <a:pt x="2847" y="188"/>
                    <a:pt x="2848" y="183"/>
                  </a:cubicBezTo>
                  <a:cubicBezTo>
                    <a:pt x="2847" y="177"/>
                    <a:pt x="2840" y="173"/>
                    <a:pt x="2833" y="173"/>
                  </a:cubicBezTo>
                  <a:moveTo>
                    <a:pt x="2665" y="164"/>
                  </a:moveTo>
                  <a:cubicBezTo>
                    <a:pt x="2658" y="164"/>
                    <a:pt x="2651" y="166"/>
                    <a:pt x="2645" y="171"/>
                  </a:cubicBezTo>
                  <a:cubicBezTo>
                    <a:pt x="2656" y="187"/>
                    <a:pt x="2635" y="198"/>
                    <a:pt x="2632" y="214"/>
                  </a:cubicBezTo>
                  <a:cubicBezTo>
                    <a:pt x="2636" y="217"/>
                    <a:pt x="2642" y="217"/>
                    <a:pt x="2648" y="217"/>
                  </a:cubicBezTo>
                  <a:cubicBezTo>
                    <a:pt x="2649" y="217"/>
                    <a:pt x="2651" y="217"/>
                    <a:pt x="2652" y="217"/>
                  </a:cubicBezTo>
                  <a:cubicBezTo>
                    <a:pt x="2655" y="221"/>
                    <a:pt x="2659" y="222"/>
                    <a:pt x="2662" y="222"/>
                  </a:cubicBezTo>
                  <a:cubicBezTo>
                    <a:pt x="2669" y="222"/>
                    <a:pt x="2677" y="216"/>
                    <a:pt x="2683" y="213"/>
                  </a:cubicBezTo>
                  <a:cubicBezTo>
                    <a:pt x="2696" y="197"/>
                    <a:pt x="2717" y="189"/>
                    <a:pt x="2734" y="177"/>
                  </a:cubicBezTo>
                  <a:cubicBezTo>
                    <a:pt x="2728" y="172"/>
                    <a:pt x="2718" y="171"/>
                    <a:pt x="2710" y="167"/>
                  </a:cubicBezTo>
                  <a:cubicBezTo>
                    <a:pt x="2705" y="169"/>
                    <a:pt x="2703" y="172"/>
                    <a:pt x="2697" y="173"/>
                  </a:cubicBezTo>
                  <a:cubicBezTo>
                    <a:pt x="2689" y="168"/>
                    <a:pt x="2677" y="164"/>
                    <a:pt x="2665" y="164"/>
                  </a:cubicBezTo>
                  <a:moveTo>
                    <a:pt x="1117" y="163"/>
                  </a:moveTo>
                  <a:cubicBezTo>
                    <a:pt x="1114" y="163"/>
                    <a:pt x="1113" y="165"/>
                    <a:pt x="1114" y="168"/>
                  </a:cubicBezTo>
                  <a:cubicBezTo>
                    <a:pt x="1115" y="170"/>
                    <a:pt x="1116" y="172"/>
                    <a:pt x="1119" y="172"/>
                  </a:cubicBezTo>
                  <a:cubicBezTo>
                    <a:pt x="1121" y="172"/>
                    <a:pt x="1123" y="171"/>
                    <a:pt x="1126" y="166"/>
                  </a:cubicBezTo>
                  <a:cubicBezTo>
                    <a:pt x="1122" y="164"/>
                    <a:pt x="1119" y="163"/>
                    <a:pt x="1117" y="163"/>
                  </a:cubicBezTo>
                  <a:moveTo>
                    <a:pt x="1237" y="150"/>
                  </a:moveTo>
                  <a:cubicBezTo>
                    <a:pt x="1235" y="150"/>
                    <a:pt x="1233" y="150"/>
                    <a:pt x="1231" y="150"/>
                  </a:cubicBezTo>
                  <a:cubicBezTo>
                    <a:pt x="1228" y="154"/>
                    <a:pt x="1233" y="159"/>
                    <a:pt x="1229" y="161"/>
                  </a:cubicBezTo>
                  <a:cubicBezTo>
                    <a:pt x="1224" y="158"/>
                    <a:pt x="1219" y="158"/>
                    <a:pt x="1214" y="158"/>
                  </a:cubicBezTo>
                  <a:cubicBezTo>
                    <a:pt x="1207" y="158"/>
                    <a:pt x="1200" y="159"/>
                    <a:pt x="1193" y="161"/>
                  </a:cubicBezTo>
                  <a:cubicBezTo>
                    <a:pt x="1186" y="162"/>
                    <a:pt x="1180" y="164"/>
                    <a:pt x="1174" y="164"/>
                  </a:cubicBezTo>
                  <a:cubicBezTo>
                    <a:pt x="1172" y="164"/>
                    <a:pt x="1171" y="164"/>
                    <a:pt x="1169" y="163"/>
                  </a:cubicBezTo>
                  <a:cubicBezTo>
                    <a:pt x="1165" y="167"/>
                    <a:pt x="1170" y="176"/>
                    <a:pt x="1166" y="181"/>
                  </a:cubicBezTo>
                  <a:cubicBezTo>
                    <a:pt x="1168" y="186"/>
                    <a:pt x="1174" y="188"/>
                    <a:pt x="1175" y="193"/>
                  </a:cubicBezTo>
                  <a:cubicBezTo>
                    <a:pt x="1173" y="197"/>
                    <a:pt x="1170" y="201"/>
                    <a:pt x="1163" y="201"/>
                  </a:cubicBezTo>
                  <a:cubicBezTo>
                    <a:pt x="1163" y="201"/>
                    <a:pt x="1162" y="201"/>
                    <a:pt x="1162" y="201"/>
                  </a:cubicBezTo>
                  <a:cubicBezTo>
                    <a:pt x="1158" y="198"/>
                    <a:pt x="1165" y="195"/>
                    <a:pt x="1162" y="192"/>
                  </a:cubicBezTo>
                  <a:cubicBezTo>
                    <a:pt x="1160" y="192"/>
                    <a:pt x="1158" y="192"/>
                    <a:pt x="1156" y="192"/>
                  </a:cubicBezTo>
                  <a:cubicBezTo>
                    <a:pt x="1153" y="192"/>
                    <a:pt x="1149" y="192"/>
                    <a:pt x="1145" y="192"/>
                  </a:cubicBezTo>
                  <a:cubicBezTo>
                    <a:pt x="1141" y="192"/>
                    <a:pt x="1137" y="192"/>
                    <a:pt x="1133" y="192"/>
                  </a:cubicBezTo>
                  <a:cubicBezTo>
                    <a:pt x="1115" y="192"/>
                    <a:pt x="1099" y="194"/>
                    <a:pt x="1105" y="211"/>
                  </a:cubicBezTo>
                  <a:cubicBezTo>
                    <a:pt x="1111" y="215"/>
                    <a:pt x="1134" y="220"/>
                    <a:pt x="1136" y="231"/>
                  </a:cubicBezTo>
                  <a:cubicBezTo>
                    <a:pt x="1137" y="238"/>
                    <a:pt x="1131" y="242"/>
                    <a:pt x="1126" y="242"/>
                  </a:cubicBezTo>
                  <a:cubicBezTo>
                    <a:pt x="1122" y="242"/>
                    <a:pt x="1118" y="240"/>
                    <a:pt x="1117" y="237"/>
                  </a:cubicBezTo>
                  <a:cubicBezTo>
                    <a:pt x="1118" y="232"/>
                    <a:pt x="1124" y="233"/>
                    <a:pt x="1125" y="227"/>
                  </a:cubicBezTo>
                  <a:cubicBezTo>
                    <a:pt x="1106" y="225"/>
                    <a:pt x="1100" y="214"/>
                    <a:pt x="1080" y="213"/>
                  </a:cubicBezTo>
                  <a:cubicBezTo>
                    <a:pt x="1074" y="215"/>
                    <a:pt x="1078" y="220"/>
                    <a:pt x="1074" y="222"/>
                  </a:cubicBezTo>
                  <a:cubicBezTo>
                    <a:pt x="1073" y="222"/>
                    <a:pt x="1073" y="222"/>
                    <a:pt x="1073" y="222"/>
                  </a:cubicBezTo>
                  <a:cubicBezTo>
                    <a:pt x="1071" y="222"/>
                    <a:pt x="1069" y="221"/>
                    <a:pt x="1067" y="220"/>
                  </a:cubicBezTo>
                  <a:cubicBezTo>
                    <a:pt x="1066" y="219"/>
                    <a:pt x="1064" y="218"/>
                    <a:pt x="1062" y="218"/>
                  </a:cubicBezTo>
                  <a:cubicBezTo>
                    <a:pt x="1061" y="218"/>
                    <a:pt x="1060" y="218"/>
                    <a:pt x="1059" y="219"/>
                  </a:cubicBezTo>
                  <a:cubicBezTo>
                    <a:pt x="1054" y="233"/>
                    <a:pt x="1082" y="226"/>
                    <a:pt x="1085" y="237"/>
                  </a:cubicBezTo>
                  <a:cubicBezTo>
                    <a:pt x="1082" y="237"/>
                    <a:pt x="1079" y="238"/>
                    <a:pt x="1076" y="238"/>
                  </a:cubicBezTo>
                  <a:cubicBezTo>
                    <a:pt x="1067" y="238"/>
                    <a:pt x="1058" y="235"/>
                    <a:pt x="1054" y="229"/>
                  </a:cubicBezTo>
                  <a:cubicBezTo>
                    <a:pt x="1051" y="226"/>
                    <a:pt x="1052" y="221"/>
                    <a:pt x="1047" y="218"/>
                  </a:cubicBezTo>
                  <a:cubicBezTo>
                    <a:pt x="1037" y="220"/>
                    <a:pt x="1032" y="224"/>
                    <a:pt x="1027" y="230"/>
                  </a:cubicBezTo>
                  <a:cubicBezTo>
                    <a:pt x="1035" y="238"/>
                    <a:pt x="1037" y="252"/>
                    <a:pt x="1031" y="264"/>
                  </a:cubicBezTo>
                  <a:cubicBezTo>
                    <a:pt x="1034" y="264"/>
                    <a:pt x="1037" y="265"/>
                    <a:pt x="1041" y="265"/>
                  </a:cubicBezTo>
                  <a:cubicBezTo>
                    <a:pt x="1044" y="265"/>
                    <a:pt x="1047" y="264"/>
                    <a:pt x="1049" y="264"/>
                  </a:cubicBezTo>
                  <a:cubicBezTo>
                    <a:pt x="1052" y="264"/>
                    <a:pt x="1055" y="264"/>
                    <a:pt x="1058" y="264"/>
                  </a:cubicBezTo>
                  <a:cubicBezTo>
                    <a:pt x="1067" y="264"/>
                    <a:pt x="1075" y="266"/>
                    <a:pt x="1078" y="275"/>
                  </a:cubicBezTo>
                  <a:cubicBezTo>
                    <a:pt x="1080" y="281"/>
                    <a:pt x="1076" y="285"/>
                    <a:pt x="1080" y="292"/>
                  </a:cubicBezTo>
                  <a:cubicBezTo>
                    <a:pt x="1078" y="293"/>
                    <a:pt x="1076" y="293"/>
                    <a:pt x="1075" y="293"/>
                  </a:cubicBezTo>
                  <a:cubicBezTo>
                    <a:pt x="1066" y="293"/>
                    <a:pt x="1067" y="281"/>
                    <a:pt x="1066" y="274"/>
                  </a:cubicBezTo>
                  <a:cubicBezTo>
                    <a:pt x="1063" y="272"/>
                    <a:pt x="1058" y="271"/>
                    <a:pt x="1052" y="271"/>
                  </a:cubicBezTo>
                  <a:cubicBezTo>
                    <a:pt x="1048" y="271"/>
                    <a:pt x="1044" y="271"/>
                    <a:pt x="1041" y="272"/>
                  </a:cubicBezTo>
                  <a:cubicBezTo>
                    <a:pt x="1040" y="278"/>
                    <a:pt x="1047" y="278"/>
                    <a:pt x="1047" y="283"/>
                  </a:cubicBezTo>
                  <a:cubicBezTo>
                    <a:pt x="1045" y="287"/>
                    <a:pt x="1038" y="286"/>
                    <a:pt x="1035" y="290"/>
                  </a:cubicBezTo>
                  <a:cubicBezTo>
                    <a:pt x="1036" y="302"/>
                    <a:pt x="1018" y="308"/>
                    <a:pt x="1001" y="308"/>
                  </a:cubicBezTo>
                  <a:cubicBezTo>
                    <a:pt x="989" y="308"/>
                    <a:pt x="978" y="305"/>
                    <a:pt x="974" y="300"/>
                  </a:cubicBezTo>
                  <a:cubicBezTo>
                    <a:pt x="976" y="297"/>
                    <a:pt x="980" y="296"/>
                    <a:pt x="984" y="296"/>
                  </a:cubicBezTo>
                  <a:cubicBezTo>
                    <a:pt x="991" y="296"/>
                    <a:pt x="998" y="299"/>
                    <a:pt x="1003" y="301"/>
                  </a:cubicBezTo>
                  <a:cubicBezTo>
                    <a:pt x="1016" y="296"/>
                    <a:pt x="1025" y="288"/>
                    <a:pt x="1028" y="275"/>
                  </a:cubicBezTo>
                  <a:cubicBezTo>
                    <a:pt x="1016" y="268"/>
                    <a:pt x="1026" y="250"/>
                    <a:pt x="1024" y="239"/>
                  </a:cubicBezTo>
                  <a:cubicBezTo>
                    <a:pt x="1023" y="234"/>
                    <a:pt x="1016" y="233"/>
                    <a:pt x="1017" y="228"/>
                  </a:cubicBezTo>
                  <a:cubicBezTo>
                    <a:pt x="1027" y="222"/>
                    <a:pt x="1026" y="208"/>
                    <a:pt x="1013" y="205"/>
                  </a:cubicBezTo>
                  <a:cubicBezTo>
                    <a:pt x="1011" y="201"/>
                    <a:pt x="1012" y="197"/>
                    <a:pt x="1008" y="195"/>
                  </a:cubicBezTo>
                  <a:cubicBezTo>
                    <a:pt x="1007" y="195"/>
                    <a:pt x="1005" y="195"/>
                    <a:pt x="1004" y="195"/>
                  </a:cubicBezTo>
                  <a:cubicBezTo>
                    <a:pt x="1000" y="195"/>
                    <a:pt x="997" y="195"/>
                    <a:pt x="997" y="199"/>
                  </a:cubicBezTo>
                  <a:cubicBezTo>
                    <a:pt x="998" y="204"/>
                    <a:pt x="1008" y="201"/>
                    <a:pt x="1008" y="206"/>
                  </a:cubicBezTo>
                  <a:cubicBezTo>
                    <a:pt x="1007" y="207"/>
                    <a:pt x="1005" y="207"/>
                    <a:pt x="1004" y="207"/>
                  </a:cubicBezTo>
                  <a:cubicBezTo>
                    <a:pt x="1002" y="207"/>
                    <a:pt x="1000" y="207"/>
                    <a:pt x="998" y="206"/>
                  </a:cubicBezTo>
                  <a:cubicBezTo>
                    <a:pt x="996" y="206"/>
                    <a:pt x="994" y="205"/>
                    <a:pt x="992" y="205"/>
                  </a:cubicBezTo>
                  <a:cubicBezTo>
                    <a:pt x="991" y="205"/>
                    <a:pt x="989" y="206"/>
                    <a:pt x="988" y="206"/>
                  </a:cubicBezTo>
                  <a:cubicBezTo>
                    <a:pt x="986" y="220"/>
                    <a:pt x="979" y="230"/>
                    <a:pt x="964" y="233"/>
                  </a:cubicBezTo>
                  <a:cubicBezTo>
                    <a:pt x="962" y="240"/>
                    <a:pt x="970" y="245"/>
                    <a:pt x="965" y="253"/>
                  </a:cubicBezTo>
                  <a:cubicBezTo>
                    <a:pt x="972" y="259"/>
                    <a:pt x="980" y="264"/>
                    <a:pt x="987" y="270"/>
                  </a:cubicBezTo>
                  <a:cubicBezTo>
                    <a:pt x="985" y="274"/>
                    <a:pt x="983" y="277"/>
                    <a:pt x="978" y="278"/>
                  </a:cubicBezTo>
                  <a:cubicBezTo>
                    <a:pt x="958" y="270"/>
                    <a:pt x="940" y="257"/>
                    <a:pt x="912" y="257"/>
                  </a:cubicBezTo>
                  <a:cubicBezTo>
                    <a:pt x="908" y="257"/>
                    <a:pt x="905" y="257"/>
                    <a:pt x="902" y="257"/>
                  </a:cubicBezTo>
                  <a:cubicBezTo>
                    <a:pt x="898" y="256"/>
                    <a:pt x="897" y="251"/>
                    <a:pt x="894" y="249"/>
                  </a:cubicBezTo>
                  <a:cubicBezTo>
                    <a:pt x="890" y="249"/>
                    <a:pt x="886" y="246"/>
                    <a:pt x="883" y="246"/>
                  </a:cubicBezTo>
                  <a:cubicBezTo>
                    <a:pt x="881" y="246"/>
                    <a:pt x="880" y="247"/>
                    <a:pt x="879" y="248"/>
                  </a:cubicBezTo>
                  <a:cubicBezTo>
                    <a:pt x="877" y="260"/>
                    <a:pt x="900" y="258"/>
                    <a:pt x="903" y="270"/>
                  </a:cubicBezTo>
                  <a:cubicBezTo>
                    <a:pt x="899" y="272"/>
                    <a:pt x="893" y="276"/>
                    <a:pt x="887" y="276"/>
                  </a:cubicBezTo>
                  <a:cubicBezTo>
                    <a:pt x="887" y="276"/>
                    <a:pt x="886" y="276"/>
                    <a:pt x="885" y="276"/>
                  </a:cubicBezTo>
                  <a:cubicBezTo>
                    <a:pt x="882" y="273"/>
                    <a:pt x="887" y="269"/>
                    <a:pt x="884" y="266"/>
                  </a:cubicBezTo>
                  <a:cubicBezTo>
                    <a:pt x="875" y="268"/>
                    <a:pt x="870" y="274"/>
                    <a:pt x="861" y="274"/>
                  </a:cubicBezTo>
                  <a:cubicBezTo>
                    <a:pt x="858" y="274"/>
                    <a:pt x="856" y="274"/>
                    <a:pt x="852" y="273"/>
                  </a:cubicBezTo>
                  <a:cubicBezTo>
                    <a:pt x="846" y="276"/>
                    <a:pt x="838" y="284"/>
                    <a:pt x="829" y="284"/>
                  </a:cubicBezTo>
                  <a:cubicBezTo>
                    <a:pt x="827" y="284"/>
                    <a:pt x="825" y="284"/>
                    <a:pt x="823" y="283"/>
                  </a:cubicBezTo>
                  <a:cubicBezTo>
                    <a:pt x="827" y="279"/>
                    <a:pt x="837" y="275"/>
                    <a:pt x="834" y="268"/>
                  </a:cubicBezTo>
                  <a:cubicBezTo>
                    <a:pt x="834" y="268"/>
                    <a:pt x="833" y="268"/>
                    <a:pt x="833" y="268"/>
                  </a:cubicBezTo>
                  <a:cubicBezTo>
                    <a:pt x="826" y="268"/>
                    <a:pt x="822" y="274"/>
                    <a:pt x="817" y="275"/>
                  </a:cubicBezTo>
                  <a:cubicBezTo>
                    <a:pt x="815" y="275"/>
                    <a:pt x="814" y="275"/>
                    <a:pt x="812" y="275"/>
                  </a:cubicBezTo>
                  <a:cubicBezTo>
                    <a:pt x="811" y="275"/>
                    <a:pt x="810" y="275"/>
                    <a:pt x="809" y="275"/>
                  </a:cubicBezTo>
                  <a:cubicBezTo>
                    <a:pt x="808" y="275"/>
                    <a:pt x="806" y="275"/>
                    <a:pt x="805" y="275"/>
                  </a:cubicBezTo>
                  <a:cubicBezTo>
                    <a:pt x="803" y="275"/>
                    <a:pt x="801" y="275"/>
                    <a:pt x="799" y="276"/>
                  </a:cubicBezTo>
                  <a:cubicBezTo>
                    <a:pt x="796" y="277"/>
                    <a:pt x="791" y="281"/>
                    <a:pt x="787" y="283"/>
                  </a:cubicBezTo>
                  <a:cubicBezTo>
                    <a:pt x="784" y="284"/>
                    <a:pt x="780" y="285"/>
                    <a:pt x="778" y="286"/>
                  </a:cubicBezTo>
                  <a:cubicBezTo>
                    <a:pt x="770" y="290"/>
                    <a:pt x="767" y="298"/>
                    <a:pt x="761" y="299"/>
                  </a:cubicBezTo>
                  <a:cubicBezTo>
                    <a:pt x="760" y="299"/>
                    <a:pt x="760" y="299"/>
                    <a:pt x="759" y="299"/>
                  </a:cubicBezTo>
                  <a:cubicBezTo>
                    <a:pt x="753" y="299"/>
                    <a:pt x="746" y="295"/>
                    <a:pt x="743" y="291"/>
                  </a:cubicBezTo>
                  <a:cubicBezTo>
                    <a:pt x="745" y="285"/>
                    <a:pt x="758" y="288"/>
                    <a:pt x="761" y="282"/>
                  </a:cubicBezTo>
                  <a:cubicBezTo>
                    <a:pt x="755" y="276"/>
                    <a:pt x="745" y="270"/>
                    <a:pt x="734" y="270"/>
                  </a:cubicBezTo>
                  <a:cubicBezTo>
                    <a:pt x="732" y="270"/>
                    <a:pt x="730" y="271"/>
                    <a:pt x="728" y="271"/>
                  </a:cubicBezTo>
                  <a:cubicBezTo>
                    <a:pt x="733" y="277"/>
                    <a:pt x="731" y="284"/>
                    <a:pt x="732" y="292"/>
                  </a:cubicBezTo>
                  <a:cubicBezTo>
                    <a:pt x="733" y="298"/>
                    <a:pt x="742" y="307"/>
                    <a:pt x="732" y="309"/>
                  </a:cubicBezTo>
                  <a:cubicBezTo>
                    <a:pt x="726" y="308"/>
                    <a:pt x="724" y="303"/>
                    <a:pt x="716" y="303"/>
                  </a:cubicBezTo>
                  <a:cubicBezTo>
                    <a:pt x="715" y="303"/>
                    <a:pt x="713" y="303"/>
                    <a:pt x="711" y="303"/>
                  </a:cubicBezTo>
                  <a:cubicBezTo>
                    <a:pt x="707" y="310"/>
                    <a:pt x="696" y="312"/>
                    <a:pt x="691" y="319"/>
                  </a:cubicBezTo>
                  <a:cubicBezTo>
                    <a:pt x="693" y="323"/>
                    <a:pt x="698" y="325"/>
                    <a:pt x="695" y="329"/>
                  </a:cubicBezTo>
                  <a:cubicBezTo>
                    <a:pt x="693" y="330"/>
                    <a:pt x="691" y="330"/>
                    <a:pt x="690" y="330"/>
                  </a:cubicBezTo>
                  <a:cubicBezTo>
                    <a:pt x="684" y="330"/>
                    <a:pt x="678" y="328"/>
                    <a:pt x="673" y="325"/>
                  </a:cubicBezTo>
                  <a:cubicBezTo>
                    <a:pt x="668" y="323"/>
                    <a:pt x="663" y="321"/>
                    <a:pt x="658" y="321"/>
                  </a:cubicBezTo>
                  <a:cubicBezTo>
                    <a:pt x="658" y="321"/>
                    <a:pt x="658" y="321"/>
                    <a:pt x="658" y="321"/>
                  </a:cubicBezTo>
                  <a:cubicBezTo>
                    <a:pt x="655" y="325"/>
                    <a:pt x="661" y="329"/>
                    <a:pt x="663" y="332"/>
                  </a:cubicBezTo>
                  <a:cubicBezTo>
                    <a:pt x="665" y="334"/>
                    <a:pt x="673" y="332"/>
                    <a:pt x="674" y="335"/>
                  </a:cubicBezTo>
                  <a:cubicBezTo>
                    <a:pt x="672" y="340"/>
                    <a:pt x="669" y="342"/>
                    <a:pt x="666" y="342"/>
                  </a:cubicBezTo>
                  <a:cubicBezTo>
                    <a:pt x="660" y="342"/>
                    <a:pt x="654" y="337"/>
                    <a:pt x="649" y="335"/>
                  </a:cubicBezTo>
                  <a:cubicBezTo>
                    <a:pt x="646" y="333"/>
                    <a:pt x="643" y="334"/>
                    <a:pt x="640" y="333"/>
                  </a:cubicBezTo>
                  <a:cubicBezTo>
                    <a:pt x="631" y="328"/>
                    <a:pt x="639" y="322"/>
                    <a:pt x="642" y="315"/>
                  </a:cubicBezTo>
                  <a:cubicBezTo>
                    <a:pt x="635" y="307"/>
                    <a:pt x="615" y="305"/>
                    <a:pt x="616" y="293"/>
                  </a:cubicBezTo>
                  <a:cubicBezTo>
                    <a:pt x="626" y="294"/>
                    <a:pt x="636" y="303"/>
                    <a:pt x="650" y="306"/>
                  </a:cubicBezTo>
                  <a:cubicBezTo>
                    <a:pt x="660" y="308"/>
                    <a:pt x="669" y="309"/>
                    <a:pt x="678" y="309"/>
                  </a:cubicBezTo>
                  <a:cubicBezTo>
                    <a:pt x="689" y="309"/>
                    <a:pt x="699" y="307"/>
                    <a:pt x="705" y="299"/>
                  </a:cubicBezTo>
                  <a:cubicBezTo>
                    <a:pt x="710" y="290"/>
                    <a:pt x="696" y="279"/>
                    <a:pt x="684" y="279"/>
                  </a:cubicBezTo>
                  <a:cubicBezTo>
                    <a:pt x="683" y="279"/>
                    <a:pt x="683" y="279"/>
                    <a:pt x="683" y="279"/>
                  </a:cubicBezTo>
                  <a:cubicBezTo>
                    <a:pt x="667" y="270"/>
                    <a:pt x="646" y="265"/>
                    <a:pt x="621" y="264"/>
                  </a:cubicBezTo>
                  <a:cubicBezTo>
                    <a:pt x="620" y="260"/>
                    <a:pt x="621" y="255"/>
                    <a:pt x="619" y="253"/>
                  </a:cubicBezTo>
                  <a:cubicBezTo>
                    <a:pt x="609" y="255"/>
                    <a:pt x="602" y="259"/>
                    <a:pt x="592" y="261"/>
                  </a:cubicBezTo>
                  <a:cubicBezTo>
                    <a:pt x="591" y="259"/>
                    <a:pt x="588" y="259"/>
                    <a:pt x="588" y="256"/>
                  </a:cubicBezTo>
                  <a:cubicBezTo>
                    <a:pt x="592" y="252"/>
                    <a:pt x="599" y="248"/>
                    <a:pt x="594" y="241"/>
                  </a:cubicBezTo>
                  <a:cubicBezTo>
                    <a:pt x="592" y="241"/>
                    <a:pt x="591" y="240"/>
                    <a:pt x="590" y="240"/>
                  </a:cubicBezTo>
                  <a:cubicBezTo>
                    <a:pt x="586" y="240"/>
                    <a:pt x="583" y="243"/>
                    <a:pt x="578" y="243"/>
                  </a:cubicBezTo>
                  <a:cubicBezTo>
                    <a:pt x="577" y="240"/>
                    <a:pt x="578" y="235"/>
                    <a:pt x="573" y="235"/>
                  </a:cubicBezTo>
                  <a:cubicBezTo>
                    <a:pt x="572" y="235"/>
                    <a:pt x="572" y="235"/>
                    <a:pt x="572" y="235"/>
                  </a:cubicBezTo>
                  <a:cubicBezTo>
                    <a:pt x="565" y="237"/>
                    <a:pt x="569" y="243"/>
                    <a:pt x="562" y="245"/>
                  </a:cubicBezTo>
                  <a:cubicBezTo>
                    <a:pt x="561" y="245"/>
                    <a:pt x="560" y="245"/>
                    <a:pt x="560" y="245"/>
                  </a:cubicBezTo>
                  <a:cubicBezTo>
                    <a:pt x="554" y="245"/>
                    <a:pt x="549" y="241"/>
                    <a:pt x="544" y="239"/>
                  </a:cubicBezTo>
                  <a:cubicBezTo>
                    <a:pt x="537" y="245"/>
                    <a:pt x="527" y="250"/>
                    <a:pt x="516" y="250"/>
                  </a:cubicBezTo>
                  <a:cubicBezTo>
                    <a:pt x="513" y="250"/>
                    <a:pt x="510" y="250"/>
                    <a:pt x="506" y="249"/>
                  </a:cubicBezTo>
                  <a:cubicBezTo>
                    <a:pt x="504" y="252"/>
                    <a:pt x="509" y="254"/>
                    <a:pt x="506" y="257"/>
                  </a:cubicBezTo>
                  <a:cubicBezTo>
                    <a:pt x="503" y="260"/>
                    <a:pt x="499" y="260"/>
                    <a:pt x="495" y="260"/>
                  </a:cubicBezTo>
                  <a:cubicBezTo>
                    <a:pt x="491" y="260"/>
                    <a:pt x="487" y="260"/>
                    <a:pt x="482" y="259"/>
                  </a:cubicBezTo>
                  <a:cubicBezTo>
                    <a:pt x="473" y="263"/>
                    <a:pt x="470" y="271"/>
                    <a:pt x="457" y="272"/>
                  </a:cubicBezTo>
                  <a:cubicBezTo>
                    <a:pt x="452" y="271"/>
                    <a:pt x="452" y="265"/>
                    <a:pt x="450" y="263"/>
                  </a:cubicBezTo>
                  <a:cubicBezTo>
                    <a:pt x="443" y="265"/>
                    <a:pt x="437" y="268"/>
                    <a:pt x="434" y="275"/>
                  </a:cubicBezTo>
                  <a:cubicBezTo>
                    <a:pt x="440" y="278"/>
                    <a:pt x="446" y="276"/>
                    <a:pt x="452" y="277"/>
                  </a:cubicBezTo>
                  <a:cubicBezTo>
                    <a:pt x="447" y="280"/>
                    <a:pt x="441" y="283"/>
                    <a:pt x="440" y="290"/>
                  </a:cubicBezTo>
                  <a:cubicBezTo>
                    <a:pt x="434" y="293"/>
                    <a:pt x="428" y="296"/>
                    <a:pt x="423" y="300"/>
                  </a:cubicBezTo>
                  <a:cubicBezTo>
                    <a:pt x="425" y="313"/>
                    <a:pt x="412" y="321"/>
                    <a:pt x="400" y="326"/>
                  </a:cubicBezTo>
                  <a:cubicBezTo>
                    <a:pt x="397" y="328"/>
                    <a:pt x="403" y="330"/>
                    <a:pt x="400" y="332"/>
                  </a:cubicBezTo>
                  <a:cubicBezTo>
                    <a:pt x="395" y="334"/>
                    <a:pt x="388" y="335"/>
                    <a:pt x="387" y="341"/>
                  </a:cubicBezTo>
                  <a:cubicBezTo>
                    <a:pt x="388" y="343"/>
                    <a:pt x="389" y="343"/>
                    <a:pt x="391" y="343"/>
                  </a:cubicBezTo>
                  <a:cubicBezTo>
                    <a:pt x="391" y="343"/>
                    <a:pt x="392" y="343"/>
                    <a:pt x="392" y="343"/>
                  </a:cubicBezTo>
                  <a:cubicBezTo>
                    <a:pt x="393" y="343"/>
                    <a:pt x="393" y="343"/>
                    <a:pt x="394" y="343"/>
                  </a:cubicBezTo>
                  <a:cubicBezTo>
                    <a:pt x="396" y="343"/>
                    <a:pt x="398" y="343"/>
                    <a:pt x="398" y="346"/>
                  </a:cubicBezTo>
                  <a:cubicBezTo>
                    <a:pt x="397" y="348"/>
                    <a:pt x="395" y="349"/>
                    <a:pt x="393" y="349"/>
                  </a:cubicBezTo>
                  <a:cubicBezTo>
                    <a:pt x="390" y="349"/>
                    <a:pt x="387" y="347"/>
                    <a:pt x="383" y="347"/>
                  </a:cubicBezTo>
                  <a:cubicBezTo>
                    <a:pt x="379" y="348"/>
                    <a:pt x="381" y="354"/>
                    <a:pt x="376" y="354"/>
                  </a:cubicBezTo>
                  <a:cubicBezTo>
                    <a:pt x="373" y="353"/>
                    <a:pt x="370" y="353"/>
                    <a:pt x="368" y="353"/>
                  </a:cubicBezTo>
                  <a:cubicBezTo>
                    <a:pt x="363" y="353"/>
                    <a:pt x="360" y="355"/>
                    <a:pt x="356" y="357"/>
                  </a:cubicBezTo>
                  <a:cubicBezTo>
                    <a:pt x="352" y="359"/>
                    <a:pt x="347" y="361"/>
                    <a:pt x="342" y="361"/>
                  </a:cubicBezTo>
                  <a:cubicBezTo>
                    <a:pt x="342" y="361"/>
                    <a:pt x="342" y="361"/>
                    <a:pt x="341" y="361"/>
                  </a:cubicBezTo>
                  <a:cubicBezTo>
                    <a:pt x="343" y="367"/>
                    <a:pt x="340" y="375"/>
                    <a:pt x="344" y="380"/>
                  </a:cubicBezTo>
                  <a:cubicBezTo>
                    <a:pt x="341" y="382"/>
                    <a:pt x="336" y="381"/>
                    <a:pt x="337" y="386"/>
                  </a:cubicBezTo>
                  <a:cubicBezTo>
                    <a:pt x="338" y="387"/>
                    <a:pt x="339" y="387"/>
                    <a:pt x="341" y="387"/>
                  </a:cubicBezTo>
                  <a:cubicBezTo>
                    <a:pt x="342" y="387"/>
                    <a:pt x="343" y="387"/>
                    <a:pt x="344" y="387"/>
                  </a:cubicBezTo>
                  <a:cubicBezTo>
                    <a:pt x="345" y="387"/>
                    <a:pt x="346" y="387"/>
                    <a:pt x="347" y="387"/>
                  </a:cubicBezTo>
                  <a:cubicBezTo>
                    <a:pt x="349" y="387"/>
                    <a:pt x="350" y="387"/>
                    <a:pt x="351" y="389"/>
                  </a:cubicBezTo>
                  <a:cubicBezTo>
                    <a:pt x="349" y="392"/>
                    <a:pt x="344" y="393"/>
                    <a:pt x="341" y="397"/>
                  </a:cubicBezTo>
                  <a:cubicBezTo>
                    <a:pt x="344" y="408"/>
                    <a:pt x="350" y="415"/>
                    <a:pt x="365" y="416"/>
                  </a:cubicBezTo>
                  <a:cubicBezTo>
                    <a:pt x="376" y="412"/>
                    <a:pt x="381" y="403"/>
                    <a:pt x="396" y="402"/>
                  </a:cubicBezTo>
                  <a:cubicBezTo>
                    <a:pt x="403" y="411"/>
                    <a:pt x="418" y="421"/>
                    <a:pt x="408" y="437"/>
                  </a:cubicBezTo>
                  <a:cubicBezTo>
                    <a:pt x="411" y="443"/>
                    <a:pt x="417" y="447"/>
                    <a:pt x="423" y="447"/>
                  </a:cubicBezTo>
                  <a:cubicBezTo>
                    <a:pt x="428" y="447"/>
                    <a:pt x="434" y="444"/>
                    <a:pt x="438" y="440"/>
                  </a:cubicBezTo>
                  <a:cubicBezTo>
                    <a:pt x="439" y="440"/>
                    <a:pt x="440" y="440"/>
                    <a:pt x="441" y="440"/>
                  </a:cubicBezTo>
                  <a:cubicBezTo>
                    <a:pt x="452" y="440"/>
                    <a:pt x="469" y="432"/>
                    <a:pt x="459" y="423"/>
                  </a:cubicBezTo>
                  <a:cubicBezTo>
                    <a:pt x="455" y="424"/>
                    <a:pt x="457" y="431"/>
                    <a:pt x="452" y="431"/>
                  </a:cubicBezTo>
                  <a:cubicBezTo>
                    <a:pt x="452" y="431"/>
                    <a:pt x="452" y="430"/>
                    <a:pt x="451" y="430"/>
                  </a:cubicBezTo>
                  <a:cubicBezTo>
                    <a:pt x="441" y="408"/>
                    <a:pt x="478" y="409"/>
                    <a:pt x="477" y="388"/>
                  </a:cubicBezTo>
                  <a:cubicBezTo>
                    <a:pt x="474" y="383"/>
                    <a:pt x="465" y="384"/>
                    <a:pt x="462" y="379"/>
                  </a:cubicBezTo>
                  <a:cubicBezTo>
                    <a:pt x="465" y="368"/>
                    <a:pt x="463" y="361"/>
                    <a:pt x="468" y="355"/>
                  </a:cubicBezTo>
                  <a:cubicBezTo>
                    <a:pt x="477" y="344"/>
                    <a:pt x="505" y="345"/>
                    <a:pt x="509" y="330"/>
                  </a:cubicBezTo>
                  <a:cubicBezTo>
                    <a:pt x="508" y="327"/>
                    <a:pt x="506" y="325"/>
                    <a:pt x="504" y="322"/>
                  </a:cubicBezTo>
                  <a:cubicBezTo>
                    <a:pt x="509" y="310"/>
                    <a:pt x="526" y="315"/>
                    <a:pt x="541" y="312"/>
                  </a:cubicBezTo>
                  <a:cubicBezTo>
                    <a:pt x="564" y="325"/>
                    <a:pt x="521" y="335"/>
                    <a:pt x="516" y="346"/>
                  </a:cubicBezTo>
                  <a:cubicBezTo>
                    <a:pt x="506" y="348"/>
                    <a:pt x="504" y="358"/>
                    <a:pt x="501" y="366"/>
                  </a:cubicBezTo>
                  <a:cubicBezTo>
                    <a:pt x="506" y="370"/>
                    <a:pt x="504" y="376"/>
                    <a:pt x="501" y="381"/>
                  </a:cubicBezTo>
                  <a:cubicBezTo>
                    <a:pt x="509" y="387"/>
                    <a:pt x="519" y="390"/>
                    <a:pt x="529" y="390"/>
                  </a:cubicBezTo>
                  <a:cubicBezTo>
                    <a:pt x="538" y="390"/>
                    <a:pt x="548" y="388"/>
                    <a:pt x="558" y="386"/>
                  </a:cubicBezTo>
                  <a:cubicBezTo>
                    <a:pt x="565" y="385"/>
                    <a:pt x="570" y="382"/>
                    <a:pt x="575" y="382"/>
                  </a:cubicBezTo>
                  <a:cubicBezTo>
                    <a:pt x="579" y="382"/>
                    <a:pt x="582" y="384"/>
                    <a:pt x="585" y="389"/>
                  </a:cubicBezTo>
                  <a:cubicBezTo>
                    <a:pt x="582" y="394"/>
                    <a:pt x="572" y="398"/>
                    <a:pt x="563" y="398"/>
                  </a:cubicBezTo>
                  <a:cubicBezTo>
                    <a:pt x="558" y="398"/>
                    <a:pt x="554" y="397"/>
                    <a:pt x="551" y="394"/>
                  </a:cubicBezTo>
                  <a:cubicBezTo>
                    <a:pt x="545" y="398"/>
                    <a:pt x="533" y="397"/>
                    <a:pt x="529" y="403"/>
                  </a:cubicBezTo>
                  <a:cubicBezTo>
                    <a:pt x="534" y="411"/>
                    <a:pt x="538" y="422"/>
                    <a:pt x="527" y="429"/>
                  </a:cubicBezTo>
                  <a:cubicBezTo>
                    <a:pt x="520" y="426"/>
                    <a:pt x="522" y="419"/>
                    <a:pt x="515" y="417"/>
                  </a:cubicBezTo>
                  <a:cubicBezTo>
                    <a:pt x="515" y="417"/>
                    <a:pt x="514" y="417"/>
                    <a:pt x="513" y="417"/>
                  </a:cubicBezTo>
                  <a:cubicBezTo>
                    <a:pt x="501" y="417"/>
                    <a:pt x="499" y="437"/>
                    <a:pt x="501" y="449"/>
                  </a:cubicBezTo>
                  <a:cubicBezTo>
                    <a:pt x="496" y="453"/>
                    <a:pt x="488" y="456"/>
                    <a:pt x="481" y="458"/>
                  </a:cubicBezTo>
                  <a:cubicBezTo>
                    <a:pt x="476" y="453"/>
                    <a:pt x="472" y="451"/>
                    <a:pt x="468" y="451"/>
                  </a:cubicBezTo>
                  <a:cubicBezTo>
                    <a:pt x="460" y="451"/>
                    <a:pt x="452" y="458"/>
                    <a:pt x="438" y="458"/>
                  </a:cubicBezTo>
                  <a:cubicBezTo>
                    <a:pt x="436" y="464"/>
                    <a:pt x="433" y="466"/>
                    <a:pt x="430" y="466"/>
                  </a:cubicBezTo>
                  <a:cubicBezTo>
                    <a:pt x="425" y="466"/>
                    <a:pt x="420" y="461"/>
                    <a:pt x="418" y="456"/>
                  </a:cubicBezTo>
                  <a:cubicBezTo>
                    <a:pt x="418" y="456"/>
                    <a:pt x="417" y="456"/>
                    <a:pt x="417" y="456"/>
                  </a:cubicBezTo>
                  <a:cubicBezTo>
                    <a:pt x="412" y="456"/>
                    <a:pt x="406" y="462"/>
                    <a:pt x="399" y="463"/>
                  </a:cubicBezTo>
                  <a:cubicBezTo>
                    <a:pt x="395" y="459"/>
                    <a:pt x="390" y="456"/>
                    <a:pt x="387" y="451"/>
                  </a:cubicBezTo>
                  <a:cubicBezTo>
                    <a:pt x="398" y="444"/>
                    <a:pt x="392" y="427"/>
                    <a:pt x="393" y="418"/>
                  </a:cubicBezTo>
                  <a:cubicBezTo>
                    <a:pt x="392" y="418"/>
                    <a:pt x="390" y="418"/>
                    <a:pt x="389" y="418"/>
                  </a:cubicBezTo>
                  <a:cubicBezTo>
                    <a:pt x="381" y="418"/>
                    <a:pt x="377" y="424"/>
                    <a:pt x="372" y="428"/>
                  </a:cubicBezTo>
                  <a:cubicBezTo>
                    <a:pt x="372" y="440"/>
                    <a:pt x="379" y="457"/>
                    <a:pt x="369" y="467"/>
                  </a:cubicBezTo>
                  <a:cubicBezTo>
                    <a:pt x="367" y="466"/>
                    <a:pt x="365" y="466"/>
                    <a:pt x="363" y="466"/>
                  </a:cubicBezTo>
                  <a:cubicBezTo>
                    <a:pt x="359" y="466"/>
                    <a:pt x="355" y="467"/>
                    <a:pt x="351" y="468"/>
                  </a:cubicBezTo>
                  <a:cubicBezTo>
                    <a:pt x="346" y="469"/>
                    <a:pt x="342" y="470"/>
                    <a:pt x="337" y="470"/>
                  </a:cubicBezTo>
                  <a:cubicBezTo>
                    <a:pt x="337" y="470"/>
                    <a:pt x="337" y="470"/>
                    <a:pt x="337" y="470"/>
                  </a:cubicBezTo>
                  <a:cubicBezTo>
                    <a:pt x="333" y="474"/>
                    <a:pt x="331" y="479"/>
                    <a:pt x="329" y="485"/>
                  </a:cubicBezTo>
                  <a:cubicBezTo>
                    <a:pt x="322" y="489"/>
                    <a:pt x="316" y="494"/>
                    <a:pt x="309" y="498"/>
                  </a:cubicBezTo>
                  <a:cubicBezTo>
                    <a:pt x="1237" y="498"/>
                    <a:pt x="1237" y="498"/>
                    <a:pt x="1237" y="498"/>
                  </a:cubicBezTo>
                  <a:cubicBezTo>
                    <a:pt x="1237" y="150"/>
                    <a:pt x="1237" y="150"/>
                    <a:pt x="1237" y="150"/>
                  </a:cubicBezTo>
                  <a:moveTo>
                    <a:pt x="2942" y="147"/>
                  </a:moveTo>
                  <a:cubicBezTo>
                    <a:pt x="2936" y="147"/>
                    <a:pt x="2929" y="149"/>
                    <a:pt x="2926" y="153"/>
                  </a:cubicBezTo>
                  <a:cubicBezTo>
                    <a:pt x="2927" y="161"/>
                    <a:pt x="2939" y="161"/>
                    <a:pt x="2942" y="168"/>
                  </a:cubicBezTo>
                  <a:cubicBezTo>
                    <a:pt x="2936" y="181"/>
                    <a:pt x="2926" y="198"/>
                    <a:pt x="2942" y="208"/>
                  </a:cubicBezTo>
                  <a:cubicBezTo>
                    <a:pt x="2950" y="206"/>
                    <a:pt x="2954" y="202"/>
                    <a:pt x="2952" y="196"/>
                  </a:cubicBezTo>
                  <a:cubicBezTo>
                    <a:pt x="2954" y="195"/>
                    <a:pt x="2957" y="195"/>
                    <a:pt x="2961" y="195"/>
                  </a:cubicBezTo>
                  <a:cubicBezTo>
                    <a:pt x="2962" y="195"/>
                    <a:pt x="2963" y="195"/>
                    <a:pt x="2964" y="195"/>
                  </a:cubicBezTo>
                  <a:cubicBezTo>
                    <a:pt x="2965" y="195"/>
                    <a:pt x="2966" y="195"/>
                    <a:pt x="2967" y="195"/>
                  </a:cubicBezTo>
                  <a:cubicBezTo>
                    <a:pt x="2968" y="195"/>
                    <a:pt x="2968" y="195"/>
                    <a:pt x="2969" y="195"/>
                  </a:cubicBezTo>
                  <a:cubicBezTo>
                    <a:pt x="2972" y="187"/>
                    <a:pt x="2983" y="184"/>
                    <a:pt x="2985" y="175"/>
                  </a:cubicBezTo>
                  <a:cubicBezTo>
                    <a:pt x="2979" y="168"/>
                    <a:pt x="2958" y="173"/>
                    <a:pt x="2949" y="168"/>
                  </a:cubicBezTo>
                  <a:cubicBezTo>
                    <a:pt x="2950" y="161"/>
                    <a:pt x="2957" y="162"/>
                    <a:pt x="2957" y="155"/>
                  </a:cubicBezTo>
                  <a:cubicBezTo>
                    <a:pt x="2956" y="149"/>
                    <a:pt x="2949" y="147"/>
                    <a:pt x="2942" y="147"/>
                  </a:cubicBezTo>
                  <a:moveTo>
                    <a:pt x="2710" y="140"/>
                  </a:moveTo>
                  <a:cubicBezTo>
                    <a:pt x="2706" y="140"/>
                    <a:pt x="2700" y="145"/>
                    <a:pt x="2702" y="150"/>
                  </a:cubicBezTo>
                  <a:cubicBezTo>
                    <a:pt x="2703" y="150"/>
                    <a:pt x="2704" y="150"/>
                    <a:pt x="2705" y="150"/>
                  </a:cubicBezTo>
                  <a:cubicBezTo>
                    <a:pt x="2710" y="150"/>
                    <a:pt x="2715" y="146"/>
                    <a:pt x="2714" y="143"/>
                  </a:cubicBezTo>
                  <a:cubicBezTo>
                    <a:pt x="2714" y="141"/>
                    <a:pt x="2712" y="140"/>
                    <a:pt x="2710" y="140"/>
                  </a:cubicBezTo>
                  <a:moveTo>
                    <a:pt x="973" y="138"/>
                  </a:moveTo>
                  <a:cubicBezTo>
                    <a:pt x="963" y="138"/>
                    <a:pt x="952" y="142"/>
                    <a:pt x="948" y="146"/>
                  </a:cubicBezTo>
                  <a:cubicBezTo>
                    <a:pt x="947" y="146"/>
                    <a:pt x="946" y="146"/>
                    <a:pt x="946" y="146"/>
                  </a:cubicBezTo>
                  <a:cubicBezTo>
                    <a:pt x="937" y="146"/>
                    <a:pt x="931" y="151"/>
                    <a:pt x="923" y="151"/>
                  </a:cubicBezTo>
                  <a:cubicBezTo>
                    <a:pt x="923" y="151"/>
                    <a:pt x="923" y="151"/>
                    <a:pt x="922" y="151"/>
                  </a:cubicBezTo>
                  <a:cubicBezTo>
                    <a:pt x="920" y="151"/>
                    <a:pt x="919" y="151"/>
                    <a:pt x="917" y="150"/>
                  </a:cubicBezTo>
                  <a:cubicBezTo>
                    <a:pt x="915" y="150"/>
                    <a:pt x="913" y="149"/>
                    <a:pt x="911" y="149"/>
                  </a:cubicBezTo>
                  <a:cubicBezTo>
                    <a:pt x="910" y="149"/>
                    <a:pt x="910" y="149"/>
                    <a:pt x="910" y="150"/>
                  </a:cubicBezTo>
                  <a:cubicBezTo>
                    <a:pt x="905" y="150"/>
                    <a:pt x="900" y="154"/>
                    <a:pt x="894" y="156"/>
                  </a:cubicBezTo>
                  <a:cubicBezTo>
                    <a:pt x="887" y="158"/>
                    <a:pt x="881" y="158"/>
                    <a:pt x="876" y="161"/>
                  </a:cubicBezTo>
                  <a:cubicBezTo>
                    <a:pt x="872" y="163"/>
                    <a:pt x="870" y="169"/>
                    <a:pt x="866" y="172"/>
                  </a:cubicBezTo>
                  <a:cubicBezTo>
                    <a:pt x="862" y="175"/>
                    <a:pt x="856" y="179"/>
                    <a:pt x="851" y="182"/>
                  </a:cubicBezTo>
                  <a:cubicBezTo>
                    <a:pt x="845" y="185"/>
                    <a:pt x="837" y="185"/>
                    <a:pt x="833" y="190"/>
                  </a:cubicBezTo>
                  <a:cubicBezTo>
                    <a:pt x="838" y="199"/>
                    <a:pt x="855" y="197"/>
                    <a:pt x="863" y="203"/>
                  </a:cubicBezTo>
                  <a:cubicBezTo>
                    <a:pt x="870" y="184"/>
                    <a:pt x="902" y="181"/>
                    <a:pt x="922" y="171"/>
                  </a:cubicBezTo>
                  <a:cubicBezTo>
                    <a:pt x="928" y="168"/>
                    <a:pt x="932" y="164"/>
                    <a:pt x="938" y="162"/>
                  </a:cubicBezTo>
                  <a:cubicBezTo>
                    <a:pt x="950" y="157"/>
                    <a:pt x="985" y="157"/>
                    <a:pt x="986" y="147"/>
                  </a:cubicBezTo>
                  <a:cubicBezTo>
                    <a:pt x="987" y="140"/>
                    <a:pt x="981" y="138"/>
                    <a:pt x="973" y="138"/>
                  </a:cubicBezTo>
                  <a:moveTo>
                    <a:pt x="2907" y="126"/>
                  </a:moveTo>
                  <a:cubicBezTo>
                    <a:pt x="2905" y="126"/>
                    <a:pt x="2903" y="127"/>
                    <a:pt x="2901" y="128"/>
                  </a:cubicBezTo>
                  <a:cubicBezTo>
                    <a:pt x="2901" y="128"/>
                    <a:pt x="2901" y="128"/>
                    <a:pt x="2901" y="128"/>
                  </a:cubicBezTo>
                  <a:cubicBezTo>
                    <a:pt x="2900" y="128"/>
                    <a:pt x="2899" y="128"/>
                    <a:pt x="2898" y="128"/>
                  </a:cubicBezTo>
                  <a:cubicBezTo>
                    <a:pt x="2897" y="128"/>
                    <a:pt x="2896" y="128"/>
                    <a:pt x="2895" y="128"/>
                  </a:cubicBezTo>
                  <a:cubicBezTo>
                    <a:pt x="2890" y="128"/>
                    <a:pt x="2886" y="129"/>
                    <a:pt x="2885" y="132"/>
                  </a:cubicBezTo>
                  <a:cubicBezTo>
                    <a:pt x="2887" y="134"/>
                    <a:pt x="2888" y="139"/>
                    <a:pt x="2884" y="139"/>
                  </a:cubicBezTo>
                  <a:cubicBezTo>
                    <a:pt x="2880" y="136"/>
                    <a:pt x="2879" y="130"/>
                    <a:pt x="2872" y="128"/>
                  </a:cubicBezTo>
                  <a:cubicBezTo>
                    <a:pt x="2870" y="130"/>
                    <a:pt x="2868" y="132"/>
                    <a:pt x="2866" y="134"/>
                  </a:cubicBezTo>
                  <a:cubicBezTo>
                    <a:pt x="2866" y="138"/>
                    <a:pt x="2870" y="138"/>
                    <a:pt x="2870" y="142"/>
                  </a:cubicBezTo>
                  <a:cubicBezTo>
                    <a:pt x="2867" y="144"/>
                    <a:pt x="2862" y="150"/>
                    <a:pt x="2867" y="154"/>
                  </a:cubicBezTo>
                  <a:cubicBezTo>
                    <a:pt x="2874" y="153"/>
                    <a:pt x="2881" y="148"/>
                    <a:pt x="2888" y="148"/>
                  </a:cubicBezTo>
                  <a:cubicBezTo>
                    <a:pt x="2889" y="148"/>
                    <a:pt x="2890" y="148"/>
                    <a:pt x="2891" y="149"/>
                  </a:cubicBezTo>
                  <a:cubicBezTo>
                    <a:pt x="2891" y="150"/>
                    <a:pt x="2889" y="151"/>
                    <a:pt x="2888" y="151"/>
                  </a:cubicBezTo>
                  <a:cubicBezTo>
                    <a:pt x="2888" y="151"/>
                    <a:pt x="2887" y="151"/>
                    <a:pt x="2887" y="151"/>
                  </a:cubicBezTo>
                  <a:cubicBezTo>
                    <a:pt x="2886" y="151"/>
                    <a:pt x="2886" y="151"/>
                    <a:pt x="2885" y="151"/>
                  </a:cubicBezTo>
                  <a:cubicBezTo>
                    <a:pt x="2884" y="151"/>
                    <a:pt x="2883" y="151"/>
                    <a:pt x="2882" y="151"/>
                  </a:cubicBezTo>
                  <a:cubicBezTo>
                    <a:pt x="2883" y="155"/>
                    <a:pt x="2880" y="156"/>
                    <a:pt x="2882" y="158"/>
                  </a:cubicBezTo>
                  <a:cubicBezTo>
                    <a:pt x="2888" y="157"/>
                    <a:pt x="2893" y="155"/>
                    <a:pt x="2899" y="155"/>
                  </a:cubicBezTo>
                  <a:cubicBezTo>
                    <a:pt x="2901" y="155"/>
                    <a:pt x="2903" y="156"/>
                    <a:pt x="2906" y="156"/>
                  </a:cubicBezTo>
                  <a:cubicBezTo>
                    <a:pt x="2919" y="154"/>
                    <a:pt x="2919" y="126"/>
                    <a:pt x="2907" y="126"/>
                  </a:cubicBezTo>
                  <a:moveTo>
                    <a:pt x="2786" y="124"/>
                  </a:moveTo>
                  <a:cubicBezTo>
                    <a:pt x="2782" y="124"/>
                    <a:pt x="2778" y="126"/>
                    <a:pt x="2777" y="131"/>
                  </a:cubicBezTo>
                  <a:cubicBezTo>
                    <a:pt x="2777" y="139"/>
                    <a:pt x="2791" y="139"/>
                    <a:pt x="2790" y="149"/>
                  </a:cubicBezTo>
                  <a:cubicBezTo>
                    <a:pt x="2775" y="146"/>
                    <a:pt x="2757" y="137"/>
                    <a:pt x="2738" y="133"/>
                  </a:cubicBezTo>
                  <a:cubicBezTo>
                    <a:pt x="2733" y="141"/>
                    <a:pt x="2727" y="148"/>
                    <a:pt x="2718" y="153"/>
                  </a:cubicBezTo>
                  <a:cubicBezTo>
                    <a:pt x="2722" y="157"/>
                    <a:pt x="2727" y="158"/>
                    <a:pt x="2732" y="158"/>
                  </a:cubicBezTo>
                  <a:cubicBezTo>
                    <a:pt x="2738" y="158"/>
                    <a:pt x="2745" y="157"/>
                    <a:pt x="2751" y="155"/>
                  </a:cubicBezTo>
                  <a:cubicBezTo>
                    <a:pt x="2757" y="154"/>
                    <a:pt x="2763" y="153"/>
                    <a:pt x="2767" y="153"/>
                  </a:cubicBezTo>
                  <a:cubicBezTo>
                    <a:pt x="2768" y="153"/>
                    <a:pt x="2769" y="153"/>
                    <a:pt x="2769" y="153"/>
                  </a:cubicBezTo>
                  <a:cubicBezTo>
                    <a:pt x="2766" y="162"/>
                    <a:pt x="2748" y="158"/>
                    <a:pt x="2746" y="167"/>
                  </a:cubicBezTo>
                  <a:cubicBezTo>
                    <a:pt x="2751" y="169"/>
                    <a:pt x="2755" y="170"/>
                    <a:pt x="2759" y="170"/>
                  </a:cubicBezTo>
                  <a:cubicBezTo>
                    <a:pt x="2774" y="170"/>
                    <a:pt x="2785" y="159"/>
                    <a:pt x="2802" y="157"/>
                  </a:cubicBezTo>
                  <a:cubicBezTo>
                    <a:pt x="2802" y="157"/>
                    <a:pt x="2803" y="157"/>
                    <a:pt x="2803" y="157"/>
                  </a:cubicBezTo>
                  <a:cubicBezTo>
                    <a:pt x="2804" y="157"/>
                    <a:pt x="2805" y="157"/>
                    <a:pt x="2807" y="157"/>
                  </a:cubicBezTo>
                  <a:cubicBezTo>
                    <a:pt x="2808" y="157"/>
                    <a:pt x="2809" y="157"/>
                    <a:pt x="2810" y="157"/>
                  </a:cubicBezTo>
                  <a:cubicBezTo>
                    <a:pt x="2811" y="157"/>
                    <a:pt x="2812" y="157"/>
                    <a:pt x="2813" y="157"/>
                  </a:cubicBezTo>
                  <a:cubicBezTo>
                    <a:pt x="2823" y="154"/>
                    <a:pt x="2834" y="140"/>
                    <a:pt x="2820" y="138"/>
                  </a:cubicBezTo>
                  <a:cubicBezTo>
                    <a:pt x="2820" y="138"/>
                    <a:pt x="2820" y="138"/>
                    <a:pt x="2819" y="138"/>
                  </a:cubicBezTo>
                  <a:cubicBezTo>
                    <a:pt x="2817" y="138"/>
                    <a:pt x="2816" y="139"/>
                    <a:pt x="2815" y="140"/>
                  </a:cubicBezTo>
                  <a:cubicBezTo>
                    <a:pt x="2813" y="141"/>
                    <a:pt x="2812" y="142"/>
                    <a:pt x="2810" y="142"/>
                  </a:cubicBezTo>
                  <a:cubicBezTo>
                    <a:pt x="2810" y="142"/>
                    <a:pt x="2810" y="142"/>
                    <a:pt x="2809" y="142"/>
                  </a:cubicBezTo>
                  <a:cubicBezTo>
                    <a:pt x="2800" y="142"/>
                    <a:pt x="2800" y="128"/>
                    <a:pt x="2793" y="125"/>
                  </a:cubicBezTo>
                  <a:cubicBezTo>
                    <a:pt x="2791" y="125"/>
                    <a:pt x="2788" y="124"/>
                    <a:pt x="2786" y="124"/>
                  </a:cubicBezTo>
                  <a:moveTo>
                    <a:pt x="2752" y="123"/>
                  </a:moveTo>
                  <a:cubicBezTo>
                    <a:pt x="2749" y="123"/>
                    <a:pt x="2745" y="125"/>
                    <a:pt x="2745" y="127"/>
                  </a:cubicBezTo>
                  <a:cubicBezTo>
                    <a:pt x="2746" y="130"/>
                    <a:pt x="2748" y="131"/>
                    <a:pt x="2751" y="131"/>
                  </a:cubicBezTo>
                  <a:cubicBezTo>
                    <a:pt x="2754" y="131"/>
                    <a:pt x="2757" y="129"/>
                    <a:pt x="2757" y="126"/>
                  </a:cubicBezTo>
                  <a:cubicBezTo>
                    <a:pt x="2757" y="124"/>
                    <a:pt x="2755" y="123"/>
                    <a:pt x="2752" y="123"/>
                  </a:cubicBezTo>
                  <a:moveTo>
                    <a:pt x="2931" y="120"/>
                  </a:moveTo>
                  <a:cubicBezTo>
                    <a:pt x="2926" y="120"/>
                    <a:pt x="2921" y="122"/>
                    <a:pt x="2919" y="127"/>
                  </a:cubicBezTo>
                  <a:cubicBezTo>
                    <a:pt x="2924" y="133"/>
                    <a:pt x="2935" y="138"/>
                    <a:pt x="2946" y="138"/>
                  </a:cubicBezTo>
                  <a:cubicBezTo>
                    <a:pt x="2949" y="138"/>
                    <a:pt x="2952" y="138"/>
                    <a:pt x="2956" y="137"/>
                  </a:cubicBezTo>
                  <a:cubicBezTo>
                    <a:pt x="2961" y="142"/>
                    <a:pt x="2968" y="148"/>
                    <a:pt x="2968" y="159"/>
                  </a:cubicBezTo>
                  <a:cubicBezTo>
                    <a:pt x="2976" y="161"/>
                    <a:pt x="2983" y="166"/>
                    <a:pt x="2991" y="166"/>
                  </a:cubicBezTo>
                  <a:cubicBezTo>
                    <a:pt x="2993" y="166"/>
                    <a:pt x="2996" y="166"/>
                    <a:pt x="2999" y="164"/>
                  </a:cubicBezTo>
                  <a:cubicBezTo>
                    <a:pt x="3004" y="164"/>
                    <a:pt x="3003" y="169"/>
                    <a:pt x="3008" y="169"/>
                  </a:cubicBezTo>
                  <a:cubicBezTo>
                    <a:pt x="3023" y="165"/>
                    <a:pt x="3046" y="168"/>
                    <a:pt x="3055" y="159"/>
                  </a:cubicBezTo>
                  <a:cubicBezTo>
                    <a:pt x="3060" y="160"/>
                    <a:pt x="3058" y="167"/>
                    <a:pt x="3064" y="167"/>
                  </a:cubicBezTo>
                  <a:cubicBezTo>
                    <a:pt x="3075" y="166"/>
                    <a:pt x="3083" y="161"/>
                    <a:pt x="3093" y="161"/>
                  </a:cubicBezTo>
                  <a:cubicBezTo>
                    <a:pt x="3093" y="161"/>
                    <a:pt x="3094" y="161"/>
                    <a:pt x="3094" y="161"/>
                  </a:cubicBezTo>
                  <a:cubicBezTo>
                    <a:pt x="3098" y="153"/>
                    <a:pt x="3089" y="151"/>
                    <a:pt x="3086" y="146"/>
                  </a:cubicBezTo>
                  <a:cubicBezTo>
                    <a:pt x="3079" y="144"/>
                    <a:pt x="3071" y="143"/>
                    <a:pt x="3064" y="143"/>
                  </a:cubicBezTo>
                  <a:cubicBezTo>
                    <a:pt x="3055" y="143"/>
                    <a:pt x="3046" y="144"/>
                    <a:pt x="3036" y="145"/>
                  </a:cubicBezTo>
                  <a:cubicBezTo>
                    <a:pt x="3027" y="147"/>
                    <a:pt x="3017" y="148"/>
                    <a:pt x="3007" y="148"/>
                  </a:cubicBezTo>
                  <a:cubicBezTo>
                    <a:pt x="3005" y="148"/>
                    <a:pt x="3003" y="148"/>
                    <a:pt x="3001" y="148"/>
                  </a:cubicBezTo>
                  <a:cubicBezTo>
                    <a:pt x="2996" y="142"/>
                    <a:pt x="2985" y="144"/>
                    <a:pt x="2982" y="139"/>
                  </a:cubicBezTo>
                  <a:cubicBezTo>
                    <a:pt x="2982" y="136"/>
                    <a:pt x="2989" y="139"/>
                    <a:pt x="2991" y="137"/>
                  </a:cubicBezTo>
                  <a:cubicBezTo>
                    <a:pt x="2989" y="126"/>
                    <a:pt x="2975" y="128"/>
                    <a:pt x="2963" y="126"/>
                  </a:cubicBezTo>
                  <a:cubicBezTo>
                    <a:pt x="2953" y="125"/>
                    <a:pt x="2941" y="120"/>
                    <a:pt x="2931" y="120"/>
                  </a:cubicBezTo>
                  <a:moveTo>
                    <a:pt x="2726" y="114"/>
                  </a:moveTo>
                  <a:cubicBezTo>
                    <a:pt x="2720" y="114"/>
                    <a:pt x="2714" y="116"/>
                    <a:pt x="2707" y="117"/>
                  </a:cubicBezTo>
                  <a:cubicBezTo>
                    <a:pt x="2696" y="119"/>
                    <a:pt x="2691" y="124"/>
                    <a:pt x="2682" y="128"/>
                  </a:cubicBezTo>
                  <a:cubicBezTo>
                    <a:pt x="2668" y="134"/>
                    <a:pt x="2660" y="133"/>
                    <a:pt x="2666" y="144"/>
                  </a:cubicBezTo>
                  <a:cubicBezTo>
                    <a:pt x="2667" y="144"/>
                    <a:pt x="2668" y="144"/>
                    <a:pt x="2669" y="144"/>
                  </a:cubicBezTo>
                  <a:cubicBezTo>
                    <a:pt x="2674" y="144"/>
                    <a:pt x="2676" y="141"/>
                    <a:pt x="2681" y="141"/>
                  </a:cubicBezTo>
                  <a:cubicBezTo>
                    <a:pt x="2686" y="142"/>
                    <a:pt x="2686" y="147"/>
                    <a:pt x="2692" y="147"/>
                  </a:cubicBezTo>
                  <a:cubicBezTo>
                    <a:pt x="2692" y="147"/>
                    <a:pt x="2692" y="147"/>
                    <a:pt x="2693" y="147"/>
                  </a:cubicBezTo>
                  <a:cubicBezTo>
                    <a:pt x="2697" y="146"/>
                    <a:pt x="2696" y="141"/>
                    <a:pt x="2697" y="138"/>
                  </a:cubicBezTo>
                  <a:cubicBezTo>
                    <a:pt x="2705" y="138"/>
                    <a:pt x="2705" y="138"/>
                    <a:pt x="2705" y="138"/>
                  </a:cubicBezTo>
                  <a:cubicBezTo>
                    <a:pt x="2707" y="135"/>
                    <a:pt x="2706" y="130"/>
                    <a:pt x="2711" y="130"/>
                  </a:cubicBezTo>
                  <a:cubicBezTo>
                    <a:pt x="2715" y="131"/>
                    <a:pt x="2713" y="137"/>
                    <a:pt x="2718" y="137"/>
                  </a:cubicBezTo>
                  <a:cubicBezTo>
                    <a:pt x="2727" y="133"/>
                    <a:pt x="2733" y="128"/>
                    <a:pt x="2733" y="116"/>
                  </a:cubicBezTo>
                  <a:cubicBezTo>
                    <a:pt x="2731" y="115"/>
                    <a:pt x="2728" y="114"/>
                    <a:pt x="2726" y="114"/>
                  </a:cubicBezTo>
                  <a:moveTo>
                    <a:pt x="397" y="107"/>
                  </a:moveTo>
                  <a:cubicBezTo>
                    <a:pt x="395" y="107"/>
                    <a:pt x="393" y="108"/>
                    <a:pt x="392" y="111"/>
                  </a:cubicBezTo>
                  <a:cubicBezTo>
                    <a:pt x="391" y="115"/>
                    <a:pt x="402" y="121"/>
                    <a:pt x="409" y="122"/>
                  </a:cubicBezTo>
                  <a:cubicBezTo>
                    <a:pt x="413" y="115"/>
                    <a:pt x="403" y="107"/>
                    <a:pt x="397" y="107"/>
                  </a:cubicBezTo>
                  <a:moveTo>
                    <a:pt x="3692" y="107"/>
                  </a:moveTo>
                  <a:cubicBezTo>
                    <a:pt x="3699" y="115"/>
                    <a:pt x="3714" y="122"/>
                    <a:pt x="3727" y="123"/>
                  </a:cubicBezTo>
                  <a:cubicBezTo>
                    <a:pt x="3719" y="115"/>
                    <a:pt x="3705" y="107"/>
                    <a:pt x="3692" y="107"/>
                  </a:cubicBezTo>
                  <a:moveTo>
                    <a:pt x="2777" y="102"/>
                  </a:moveTo>
                  <a:cubicBezTo>
                    <a:pt x="2769" y="102"/>
                    <a:pt x="2760" y="105"/>
                    <a:pt x="2756" y="109"/>
                  </a:cubicBezTo>
                  <a:cubicBezTo>
                    <a:pt x="2754" y="106"/>
                    <a:pt x="2750" y="104"/>
                    <a:pt x="2745" y="104"/>
                  </a:cubicBezTo>
                  <a:cubicBezTo>
                    <a:pt x="2742" y="104"/>
                    <a:pt x="2738" y="106"/>
                    <a:pt x="2738" y="111"/>
                  </a:cubicBezTo>
                  <a:cubicBezTo>
                    <a:pt x="2740" y="112"/>
                    <a:pt x="2743" y="113"/>
                    <a:pt x="2747" y="113"/>
                  </a:cubicBezTo>
                  <a:cubicBezTo>
                    <a:pt x="2750" y="113"/>
                    <a:pt x="2754" y="112"/>
                    <a:pt x="2756" y="111"/>
                  </a:cubicBezTo>
                  <a:cubicBezTo>
                    <a:pt x="2759" y="115"/>
                    <a:pt x="2767" y="117"/>
                    <a:pt x="2775" y="117"/>
                  </a:cubicBezTo>
                  <a:cubicBezTo>
                    <a:pt x="2782" y="117"/>
                    <a:pt x="2789" y="114"/>
                    <a:pt x="2788" y="109"/>
                  </a:cubicBezTo>
                  <a:cubicBezTo>
                    <a:pt x="2788" y="104"/>
                    <a:pt x="2783" y="102"/>
                    <a:pt x="2777" y="102"/>
                  </a:cubicBezTo>
                  <a:moveTo>
                    <a:pt x="2781" y="88"/>
                  </a:moveTo>
                  <a:cubicBezTo>
                    <a:pt x="2772" y="88"/>
                    <a:pt x="2763" y="91"/>
                    <a:pt x="2760" y="97"/>
                  </a:cubicBezTo>
                  <a:cubicBezTo>
                    <a:pt x="2761" y="98"/>
                    <a:pt x="2763" y="99"/>
                    <a:pt x="2766" y="99"/>
                  </a:cubicBezTo>
                  <a:cubicBezTo>
                    <a:pt x="2768" y="99"/>
                    <a:pt x="2770" y="99"/>
                    <a:pt x="2771" y="98"/>
                  </a:cubicBezTo>
                  <a:cubicBezTo>
                    <a:pt x="2773" y="98"/>
                    <a:pt x="2775" y="98"/>
                    <a:pt x="2777" y="98"/>
                  </a:cubicBezTo>
                  <a:cubicBezTo>
                    <a:pt x="2781" y="98"/>
                    <a:pt x="2784" y="99"/>
                    <a:pt x="2786" y="102"/>
                  </a:cubicBezTo>
                  <a:cubicBezTo>
                    <a:pt x="2786" y="102"/>
                    <a:pt x="2787" y="102"/>
                    <a:pt x="2787" y="102"/>
                  </a:cubicBezTo>
                  <a:cubicBezTo>
                    <a:pt x="2794" y="102"/>
                    <a:pt x="2798" y="100"/>
                    <a:pt x="2797" y="94"/>
                  </a:cubicBezTo>
                  <a:cubicBezTo>
                    <a:pt x="2794" y="90"/>
                    <a:pt x="2788" y="88"/>
                    <a:pt x="2781" y="88"/>
                  </a:cubicBezTo>
                  <a:moveTo>
                    <a:pt x="2910" y="87"/>
                  </a:moveTo>
                  <a:cubicBezTo>
                    <a:pt x="2906" y="87"/>
                    <a:pt x="2904" y="89"/>
                    <a:pt x="2903" y="96"/>
                  </a:cubicBezTo>
                  <a:cubicBezTo>
                    <a:pt x="2906" y="98"/>
                    <a:pt x="2912" y="98"/>
                    <a:pt x="2916" y="99"/>
                  </a:cubicBezTo>
                  <a:cubicBezTo>
                    <a:pt x="2914" y="102"/>
                    <a:pt x="2908" y="101"/>
                    <a:pt x="2908" y="105"/>
                  </a:cubicBezTo>
                  <a:cubicBezTo>
                    <a:pt x="2910" y="110"/>
                    <a:pt x="2915" y="111"/>
                    <a:pt x="2921" y="111"/>
                  </a:cubicBezTo>
                  <a:cubicBezTo>
                    <a:pt x="2930" y="111"/>
                    <a:pt x="2940" y="108"/>
                    <a:pt x="2946" y="106"/>
                  </a:cubicBezTo>
                  <a:cubicBezTo>
                    <a:pt x="2943" y="100"/>
                    <a:pt x="2935" y="98"/>
                    <a:pt x="2937" y="90"/>
                  </a:cubicBezTo>
                  <a:cubicBezTo>
                    <a:pt x="2935" y="91"/>
                    <a:pt x="2933" y="91"/>
                    <a:pt x="2931" y="91"/>
                  </a:cubicBezTo>
                  <a:cubicBezTo>
                    <a:pt x="2927" y="91"/>
                    <a:pt x="2923" y="90"/>
                    <a:pt x="2920" y="89"/>
                  </a:cubicBezTo>
                  <a:cubicBezTo>
                    <a:pt x="2916" y="88"/>
                    <a:pt x="2913" y="87"/>
                    <a:pt x="2910" y="87"/>
                  </a:cubicBezTo>
                  <a:moveTo>
                    <a:pt x="436" y="116"/>
                  </a:moveTo>
                  <a:cubicBezTo>
                    <a:pt x="436" y="111"/>
                    <a:pt x="442" y="109"/>
                    <a:pt x="448" y="109"/>
                  </a:cubicBezTo>
                  <a:cubicBezTo>
                    <a:pt x="452" y="109"/>
                    <a:pt x="457" y="110"/>
                    <a:pt x="459" y="112"/>
                  </a:cubicBezTo>
                  <a:cubicBezTo>
                    <a:pt x="458" y="116"/>
                    <a:pt x="454" y="116"/>
                    <a:pt x="450" y="116"/>
                  </a:cubicBezTo>
                  <a:cubicBezTo>
                    <a:pt x="448" y="116"/>
                    <a:pt x="446" y="116"/>
                    <a:pt x="444" y="116"/>
                  </a:cubicBezTo>
                  <a:cubicBezTo>
                    <a:pt x="443" y="116"/>
                    <a:pt x="441" y="116"/>
                    <a:pt x="439" y="116"/>
                  </a:cubicBezTo>
                  <a:cubicBezTo>
                    <a:pt x="438" y="116"/>
                    <a:pt x="437" y="116"/>
                    <a:pt x="436" y="116"/>
                  </a:cubicBezTo>
                  <a:moveTo>
                    <a:pt x="455" y="85"/>
                  </a:moveTo>
                  <a:cubicBezTo>
                    <a:pt x="455" y="85"/>
                    <a:pt x="454" y="85"/>
                    <a:pt x="454" y="85"/>
                  </a:cubicBezTo>
                  <a:cubicBezTo>
                    <a:pt x="445" y="85"/>
                    <a:pt x="445" y="93"/>
                    <a:pt x="450" y="101"/>
                  </a:cubicBezTo>
                  <a:cubicBezTo>
                    <a:pt x="443" y="101"/>
                    <a:pt x="443" y="101"/>
                    <a:pt x="443" y="101"/>
                  </a:cubicBezTo>
                  <a:cubicBezTo>
                    <a:pt x="441" y="99"/>
                    <a:pt x="441" y="94"/>
                    <a:pt x="439" y="91"/>
                  </a:cubicBezTo>
                  <a:cubicBezTo>
                    <a:pt x="438" y="91"/>
                    <a:pt x="438" y="91"/>
                    <a:pt x="437" y="91"/>
                  </a:cubicBezTo>
                  <a:cubicBezTo>
                    <a:pt x="436" y="91"/>
                    <a:pt x="435" y="91"/>
                    <a:pt x="434" y="91"/>
                  </a:cubicBezTo>
                  <a:cubicBezTo>
                    <a:pt x="433" y="92"/>
                    <a:pt x="432" y="92"/>
                    <a:pt x="430" y="92"/>
                  </a:cubicBezTo>
                  <a:cubicBezTo>
                    <a:pt x="430" y="92"/>
                    <a:pt x="430" y="92"/>
                    <a:pt x="430" y="92"/>
                  </a:cubicBezTo>
                  <a:cubicBezTo>
                    <a:pt x="428" y="94"/>
                    <a:pt x="430" y="99"/>
                    <a:pt x="427" y="99"/>
                  </a:cubicBezTo>
                  <a:cubicBezTo>
                    <a:pt x="423" y="99"/>
                    <a:pt x="420" y="99"/>
                    <a:pt x="420" y="96"/>
                  </a:cubicBezTo>
                  <a:cubicBezTo>
                    <a:pt x="421" y="93"/>
                    <a:pt x="427" y="93"/>
                    <a:pt x="428" y="90"/>
                  </a:cubicBezTo>
                  <a:cubicBezTo>
                    <a:pt x="425" y="89"/>
                    <a:pt x="420" y="88"/>
                    <a:pt x="416" y="88"/>
                  </a:cubicBezTo>
                  <a:cubicBezTo>
                    <a:pt x="406" y="88"/>
                    <a:pt x="396" y="92"/>
                    <a:pt x="398" y="100"/>
                  </a:cubicBezTo>
                  <a:cubicBezTo>
                    <a:pt x="400" y="103"/>
                    <a:pt x="406" y="102"/>
                    <a:pt x="408" y="105"/>
                  </a:cubicBezTo>
                  <a:cubicBezTo>
                    <a:pt x="409" y="114"/>
                    <a:pt x="416" y="118"/>
                    <a:pt x="426" y="118"/>
                  </a:cubicBezTo>
                  <a:cubicBezTo>
                    <a:pt x="428" y="118"/>
                    <a:pt x="430" y="118"/>
                    <a:pt x="432" y="118"/>
                  </a:cubicBezTo>
                  <a:cubicBezTo>
                    <a:pt x="428" y="120"/>
                    <a:pt x="429" y="125"/>
                    <a:pt x="432" y="127"/>
                  </a:cubicBezTo>
                  <a:cubicBezTo>
                    <a:pt x="433" y="127"/>
                    <a:pt x="433" y="127"/>
                    <a:pt x="433" y="127"/>
                  </a:cubicBezTo>
                  <a:cubicBezTo>
                    <a:pt x="434" y="127"/>
                    <a:pt x="435" y="127"/>
                    <a:pt x="436" y="127"/>
                  </a:cubicBezTo>
                  <a:cubicBezTo>
                    <a:pt x="437" y="126"/>
                    <a:pt x="437" y="126"/>
                    <a:pt x="438" y="126"/>
                  </a:cubicBezTo>
                  <a:cubicBezTo>
                    <a:pt x="439" y="126"/>
                    <a:pt x="439" y="126"/>
                    <a:pt x="440" y="126"/>
                  </a:cubicBezTo>
                  <a:cubicBezTo>
                    <a:pt x="440" y="129"/>
                    <a:pt x="436" y="130"/>
                    <a:pt x="439" y="132"/>
                  </a:cubicBezTo>
                  <a:cubicBezTo>
                    <a:pt x="446" y="136"/>
                    <a:pt x="446" y="149"/>
                    <a:pt x="455" y="149"/>
                  </a:cubicBezTo>
                  <a:cubicBezTo>
                    <a:pt x="455" y="149"/>
                    <a:pt x="455" y="149"/>
                    <a:pt x="455" y="149"/>
                  </a:cubicBezTo>
                  <a:cubicBezTo>
                    <a:pt x="465" y="148"/>
                    <a:pt x="465" y="132"/>
                    <a:pt x="477" y="130"/>
                  </a:cubicBezTo>
                  <a:cubicBezTo>
                    <a:pt x="476" y="119"/>
                    <a:pt x="483" y="115"/>
                    <a:pt x="491" y="111"/>
                  </a:cubicBezTo>
                  <a:cubicBezTo>
                    <a:pt x="498" y="114"/>
                    <a:pt x="499" y="121"/>
                    <a:pt x="503" y="126"/>
                  </a:cubicBezTo>
                  <a:cubicBezTo>
                    <a:pt x="503" y="130"/>
                    <a:pt x="497" y="129"/>
                    <a:pt x="499" y="135"/>
                  </a:cubicBezTo>
                  <a:cubicBezTo>
                    <a:pt x="500" y="135"/>
                    <a:pt x="501" y="136"/>
                    <a:pt x="502" y="136"/>
                  </a:cubicBezTo>
                  <a:cubicBezTo>
                    <a:pt x="506" y="136"/>
                    <a:pt x="509" y="133"/>
                    <a:pt x="512" y="133"/>
                  </a:cubicBezTo>
                  <a:cubicBezTo>
                    <a:pt x="516" y="133"/>
                    <a:pt x="514" y="138"/>
                    <a:pt x="518" y="138"/>
                  </a:cubicBezTo>
                  <a:cubicBezTo>
                    <a:pt x="518" y="138"/>
                    <a:pt x="518" y="138"/>
                    <a:pt x="519" y="138"/>
                  </a:cubicBezTo>
                  <a:cubicBezTo>
                    <a:pt x="525" y="134"/>
                    <a:pt x="535" y="132"/>
                    <a:pt x="540" y="125"/>
                  </a:cubicBezTo>
                  <a:cubicBezTo>
                    <a:pt x="524" y="120"/>
                    <a:pt x="517" y="108"/>
                    <a:pt x="496" y="107"/>
                  </a:cubicBezTo>
                  <a:cubicBezTo>
                    <a:pt x="495" y="106"/>
                    <a:pt x="493" y="105"/>
                    <a:pt x="492" y="102"/>
                  </a:cubicBezTo>
                  <a:cubicBezTo>
                    <a:pt x="491" y="102"/>
                    <a:pt x="490" y="102"/>
                    <a:pt x="489" y="102"/>
                  </a:cubicBezTo>
                  <a:cubicBezTo>
                    <a:pt x="482" y="102"/>
                    <a:pt x="475" y="98"/>
                    <a:pt x="470" y="94"/>
                  </a:cubicBezTo>
                  <a:cubicBezTo>
                    <a:pt x="464" y="89"/>
                    <a:pt x="459" y="85"/>
                    <a:pt x="455" y="85"/>
                  </a:cubicBezTo>
                  <a:moveTo>
                    <a:pt x="804" y="81"/>
                  </a:moveTo>
                  <a:cubicBezTo>
                    <a:pt x="800" y="81"/>
                    <a:pt x="796" y="83"/>
                    <a:pt x="796" y="87"/>
                  </a:cubicBezTo>
                  <a:cubicBezTo>
                    <a:pt x="797" y="89"/>
                    <a:pt x="801" y="90"/>
                    <a:pt x="805" y="90"/>
                  </a:cubicBezTo>
                  <a:cubicBezTo>
                    <a:pt x="809" y="90"/>
                    <a:pt x="812" y="89"/>
                    <a:pt x="812" y="86"/>
                  </a:cubicBezTo>
                  <a:cubicBezTo>
                    <a:pt x="812" y="83"/>
                    <a:pt x="808" y="81"/>
                    <a:pt x="804" y="81"/>
                  </a:cubicBezTo>
                  <a:moveTo>
                    <a:pt x="888" y="80"/>
                  </a:moveTo>
                  <a:cubicBezTo>
                    <a:pt x="882" y="80"/>
                    <a:pt x="876" y="82"/>
                    <a:pt x="875" y="87"/>
                  </a:cubicBezTo>
                  <a:cubicBezTo>
                    <a:pt x="877" y="89"/>
                    <a:pt x="880" y="89"/>
                    <a:pt x="883" y="89"/>
                  </a:cubicBezTo>
                  <a:cubicBezTo>
                    <a:pt x="888" y="89"/>
                    <a:pt x="894" y="88"/>
                    <a:pt x="896" y="86"/>
                  </a:cubicBezTo>
                  <a:cubicBezTo>
                    <a:pt x="896" y="81"/>
                    <a:pt x="896" y="81"/>
                    <a:pt x="896" y="81"/>
                  </a:cubicBezTo>
                  <a:cubicBezTo>
                    <a:pt x="894" y="80"/>
                    <a:pt x="891" y="80"/>
                    <a:pt x="888" y="80"/>
                  </a:cubicBezTo>
                  <a:moveTo>
                    <a:pt x="1219" y="79"/>
                  </a:moveTo>
                  <a:cubicBezTo>
                    <a:pt x="1215" y="79"/>
                    <a:pt x="1212" y="80"/>
                    <a:pt x="1210" y="81"/>
                  </a:cubicBezTo>
                  <a:cubicBezTo>
                    <a:pt x="1211" y="89"/>
                    <a:pt x="1224" y="92"/>
                    <a:pt x="1235" y="92"/>
                  </a:cubicBezTo>
                  <a:cubicBezTo>
                    <a:pt x="1236" y="92"/>
                    <a:pt x="1236" y="92"/>
                    <a:pt x="1237" y="92"/>
                  </a:cubicBezTo>
                  <a:cubicBezTo>
                    <a:pt x="1237" y="84"/>
                    <a:pt x="1237" y="84"/>
                    <a:pt x="1237" y="84"/>
                  </a:cubicBezTo>
                  <a:cubicBezTo>
                    <a:pt x="1233" y="81"/>
                    <a:pt x="1225" y="79"/>
                    <a:pt x="1219" y="79"/>
                  </a:cubicBezTo>
                  <a:moveTo>
                    <a:pt x="2851" y="77"/>
                  </a:moveTo>
                  <a:cubicBezTo>
                    <a:pt x="2844" y="77"/>
                    <a:pt x="2837" y="79"/>
                    <a:pt x="2833" y="82"/>
                  </a:cubicBezTo>
                  <a:cubicBezTo>
                    <a:pt x="2832" y="90"/>
                    <a:pt x="2844" y="88"/>
                    <a:pt x="2849" y="91"/>
                  </a:cubicBezTo>
                  <a:cubicBezTo>
                    <a:pt x="2848" y="94"/>
                    <a:pt x="2841" y="93"/>
                    <a:pt x="2840" y="98"/>
                  </a:cubicBezTo>
                  <a:cubicBezTo>
                    <a:pt x="2842" y="100"/>
                    <a:pt x="2844" y="101"/>
                    <a:pt x="2846" y="101"/>
                  </a:cubicBezTo>
                  <a:cubicBezTo>
                    <a:pt x="2850" y="101"/>
                    <a:pt x="2855" y="99"/>
                    <a:pt x="2858" y="98"/>
                  </a:cubicBezTo>
                  <a:cubicBezTo>
                    <a:pt x="2860" y="97"/>
                    <a:pt x="2862" y="97"/>
                    <a:pt x="2864" y="97"/>
                  </a:cubicBezTo>
                  <a:cubicBezTo>
                    <a:pt x="2875" y="97"/>
                    <a:pt x="2880" y="101"/>
                    <a:pt x="2886" y="108"/>
                  </a:cubicBezTo>
                  <a:cubicBezTo>
                    <a:pt x="2886" y="108"/>
                    <a:pt x="2887" y="108"/>
                    <a:pt x="2887" y="108"/>
                  </a:cubicBezTo>
                  <a:cubicBezTo>
                    <a:pt x="2893" y="108"/>
                    <a:pt x="2897" y="107"/>
                    <a:pt x="2901" y="106"/>
                  </a:cubicBezTo>
                  <a:cubicBezTo>
                    <a:pt x="2896" y="95"/>
                    <a:pt x="2886" y="84"/>
                    <a:pt x="2871" y="84"/>
                  </a:cubicBezTo>
                  <a:cubicBezTo>
                    <a:pt x="2869" y="84"/>
                    <a:pt x="2868" y="85"/>
                    <a:pt x="2867" y="85"/>
                  </a:cubicBezTo>
                  <a:cubicBezTo>
                    <a:pt x="2865" y="79"/>
                    <a:pt x="2858" y="77"/>
                    <a:pt x="2851" y="77"/>
                  </a:cubicBezTo>
                  <a:moveTo>
                    <a:pt x="825" y="76"/>
                  </a:moveTo>
                  <a:cubicBezTo>
                    <a:pt x="820" y="76"/>
                    <a:pt x="815" y="79"/>
                    <a:pt x="818" y="84"/>
                  </a:cubicBezTo>
                  <a:cubicBezTo>
                    <a:pt x="818" y="85"/>
                    <a:pt x="821" y="86"/>
                    <a:pt x="823" y="86"/>
                  </a:cubicBezTo>
                  <a:cubicBezTo>
                    <a:pt x="825" y="86"/>
                    <a:pt x="827" y="85"/>
                    <a:pt x="829" y="85"/>
                  </a:cubicBezTo>
                  <a:cubicBezTo>
                    <a:pt x="832" y="79"/>
                    <a:pt x="829" y="76"/>
                    <a:pt x="825" y="76"/>
                  </a:cubicBezTo>
                  <a:moveTo>
                    <a:pt x="490" y="68"/>
                  </a:moveTo>
                  <a:cubicBezTo>
                    <a:pt x="483" y="73"/>
                    <a:pt x="475" y="78"/>
                    <a:pt x="472" y="86"/>
                  </a:cubicBezTo>
                  <a:cubicBezTo>
                    <a:pt x="476" y="89"/>
                    <a:pt x="482" y="90"/>
                    <a:pt x="487" y="90"/>
                  </a:cubicBezTo>
                  <a:cubicBezTo>
                    <a:pt x="488" y="90"/>
                    <a:pt x="489" y="90"/>
                    <a:pt x="489" y="90"/>
                  </a:cubicBezTo>
                  <a:cubicBezTo>
                    <a:pt x="490" y="90"/>
                    <a:pt x="491" y="90"/>
                    <a:pt x="492" y="90"/>
                  </a:cubicBezTo>
                  <a:cubicBezTo>
                    <a:pt x="495" y="90"/>
                    <a:pt x="499" y="90"/>
                    <a:pt x="502" y="91"/>
                  </a:cubicBezTo>
                  <a:cubicBezTo>
                    <a:pt x="502" y="95"/>
                    <a:pt x="496" y="93"/>
                    <a:pt x="493" y="95"/>
                  </a:cubicBezTo>
                  <a:cubicBezTo>
                    <a:pt x="496" y="101"/>
                    <a:pt x="511" y="102"/>
                    <a:pt x="522" y="102"/>
                  </a:cubicBezTo>
                  <a:cubicBezTo>
                    <a:pt x="529" y="102"/>
                    <a:pt x="539" y="103"/>
                    <a:pt x="546" y="103"/>
                  </a:cubicBezTo>
                  <a:cubicBezTo>
                    <a:pt x="547" y="103"/>
                    <a:pt x="549" y="103"/>
                    <a:pt x="550" y="103"/>
                  </a:cubicBezTo>
                  <a:cubicBezTo>
                    <a:pt x="561" y="102"/>
                    <a:pt x="567" y="91"/>
                    <a:pt x="567" y="82"/>
                  </a:cubicBezTo>
                  <a:cubicBezTo>
                    <a:pt x="557" y="81"/>
                    <a:pt x="547" y="76"/>
                    <a:pt x="538" y="76"/>
                  </a:cubicBezTo>
                  <a:cubicBezTo>
                    <a:pt x="534" y="76"/>
                    <a:pt x="530" y="77"/>
                    <a:pt x="527" y="80"/>
                  </a:cubicBezTo>
                  <a:cubicBezTo>
                    <a:pt x="524" y="79"/>
                    <a:pt x="526" y="73"/>
                    <a:pt x="524" y="71"/>
                  </a:cubicBezTo>
                  <a:cubicBezTo>
                    <a:pt x="523" y="71"/>
                    <a:pt x="522" y="70"/>
                    <a:pt x="522" y="70"/>
                  </a:cubicBezTo>
                  <a:cubicBezTo>
                    <a:pt x="515" y="70"/>
                    <a:pt x="515" y="76"/>
                    <a:pt x="512" y="79"/>
                  </a:cubicBezTo>
                  <a:cubicBezTo>
                    <a:pt x="501" y="78"/>
                    <a:pt x="497" y="71"/>
                    <a:pt x="490" y="68"/>
                  </a:cubicBezTo>
                  <a:moveTo>
                    <a:pt x="752" y="66"/>
                  </a:moveTo>
                  <a:cubicBezTo>
                    <a:pt x="743" y="66"/>
                    <a:pt x="735" y="70"/>
                    <a:pt x="732" y="77"/>
                  </a:cubicBezTo>
                  <a:cubicBezTo>
                    <a:pt x="735" y="80"/>
                    <a:pt x="739" y="81"/>
                    <a:pt x="743" y="81"/>
                  </a:cubicBezTo>
                  <a:cubicBezTo>
                    <a:pt x="752" y="81"/>
                    <a:pt x="761" y="76"/>
                    <a:pt x="761" y="68"/>
                  </a:cubicBezTo>
                  <a:cubicBezTo>
                    <a:pt x="758" y="67"/>
                    <a:pt x="755" y="66"/>
                    <a:pt x="752" y="66"/>
                  </a:cubicBezTo>
                  <a:moveTo>
                    <a:pt x="796" y="65"/>
                  </a:moveTo>
                  <a:cubicBezTo>
                    <a:pt x="792" y="65"/>
                    <a:pt x="787" y="67"/>
                    <a:pt x="783" y="68"/>
                  </a:cubicBezTo>
                  <a:cubicBezTo>
                    <a:pt x="778" y="70"/>
                    <a:pt x="773" y="72"/>
                    <a:pt x="768" y="72"/>
                  </a:cubicBezTo>
                  <a:cubicBezTo>
                    <a:pt x="767" y="72"/>
                    <a:pt x="766" y="72"/>
                    <a:pt x="766" y="72"/>
                  </a:cubicBezTo>
                  <a:cubicBezTo>
                    <a:pt x="764" y="75"/>
                    <a:pt x="762" y="76"/>
                    <a:pt x="762" y="81"/>
                  </a:cubicBezTo>
                  <a:cubicBezTo>
                    <a:pt x="765" y="84"/>
                    <a:pt x="768" y="86"/>
                    <a:pt x="771" y="86"/>
                  </a:cubicBezTo>
                  <a:cubicBezTo>
                    <a:pt x="776" y="86"/>
                    <a:pt x="780" y="82"/>
                    <a:pt x="786" y="81"/>
                  </a:cubicBezTo>
                  <a:cubicBezTo>
                    <a:pt x="789" y="80"/>
                    <a:pt x="794" y="81"/>
                    <a:pt x="796" y="80"/>
                  </a:cubicBezTo>
                  <a:cubicBezTo>
                    <a:pt x="801" y="78"/>
                    <a:pt x="804" y="71"/>
                    <a:pt x="803" y="68"/>
                  </a:cubicBezTo>
                  <a:cubicBezTo>
                    <a:pt x="801" y="66"/>
                    <a:pt x="798" y="65"/>
                    <a:pt x="796" y="65"/>
                  </a:cubicBezTo>
                  <a:moveTo>
                    <a:pt x="1237" y="62"/>
                  </a:moveTo>
                  <a:cubicBezTo>
                    <a:pt x="1228" y="64"/>
                    <a:pt x="1220" y="66"/>
                    <a:pt x="1218" y="73"/>
                  </a:cubicBezTo>
                  <a:cubicBezTo>
                    <a:pt x="1225" y="75"/>
                    <a:pt x="1230" y="79"/>
                    <a:pt x="1237" y="80"/>
                  </a:cubicBezTo>
                  <a:cubicBezTo>
                    <a:pt x="1237" y="62"/>
                    <a:pt x="1237" y="62"/>
                    <a:pt x="1237" y="62"/>
                  </a:cubicBezTo>
                  <a:moveTo>
                    <a:pt x="850" y="61"/>
                  </a:moveTo>
                  <a:cubicBezTo>
                    <a:pt x="848" y="61"/>
                    <a:pt x="845" y="62"/>
                    <a:pt x="843" y="62"/>
                  </a:cubicBezTo>
                  <a:cubicBezTo>
                    <a:pt x="843" y="68"/>
                    <a:pt x="850" y="72"/>
                    <a:pt x="856" y="72"/>
                  </a:cubicBezTo>
                  <a:cubicBezTo>
                    <a:pt x="859" y="72"/>
                    <a:pt x="862" y="71"/>
                    <a:pt x="863" y="68"/>
                  </a:cubicBezTo>
                  <a:cubicBezTo>
                    <a:pt x="861" y="64"/>
                    <a:pt x="856" y="61"/>
                    <a:pt x="850" y="61"/>
                  </a:cubicBezTo>
                  <a:moveTo>
                    <a:pt x="1205" y="54"/>
                  </a:moveTo>
                  <a:cubicBezTo>
                    <a:pt x="1200" y="54"/>
                    <a:pt x="1195" y="58"/>
                    <a:pt x="1199" y="63"/>
                  </a:cubicBezTo>
                  <a:cubicBezTo>
                    <a:pt x="1201" y="63"/>
                    <a:pt x="1203" y="64"/>
                    <a:pt x="1205" y="64"/>
                  </a:cubicBezTo>
                  <a:cubicBezTo>
                    <a:pt x="1209" y="64"/>
                    <a:pt x="1212" y="63"/>
                    <a:pt x="1213" y="60"/>
                  </a:cubicBezTo>
                  <a:cubicBezTo>
                    <a:pt x="1213" y="56"/>
                    <a:pt x="1209" y="54"/>
                    <a:pt x="1205" y="54"/>
                  </a:cubicBezTo>
                  <a:moveTo>
                    <a:pt x="941" y="54"/>
                  </a:moveTo>
                  <a:cubicBezTo>
                    <a:pt x="935" y="54"/>
                    <a:pt x="926" y="57"/>
                    <a:pt x="921" y="59"/>
                  </a:cubicBezTo>
                  <a:cubicBezTo>
                    <a:pt x="919" y="61"/>
                    <a:pt x="922" y="63"/>
                    <a:pt x="920" y="65"/>
                  </a:cubicBezTo>
                  <a:cubicBezTo>
                    <a:pt x="916" y="67"/>
                    <a:pt x="913" y="67"/>
                    <a:pt x="910" y="67"/>
                  </a:cubicBezTo>
                  <a:cubicBezTo>
                    <a:pt x="908" y="67"/>
                    <a:pt x="907" y="67"/>
                    <a:pt x="905" y="67"/>
                  </a:cubicBezTo>
                  <a:cubicBezTo>
                    <a:pt x="903" y="67"/>
                    <a:pt x="901" y="66"/>
                    <a:pt x="899" y="66"/>
                  </a:cubicBezTo>
                  <a:cubicBezTo>
                    <a:pt x="896" y="66"/>
                    <a:pt x="894" y="67"/>
                    <a:pt x="891" y="68"/>
                  </a:cubicBezTo>
                  <a:cubicBezTo>
                    <a:pt x="891" y="76"/>
                    <a:pt x="895" y="79"/>
                    <a:pt x="901" y="79"/>
                  </a:cubicBezTo>
                  <a:cubicBezTo>
                    <a:pt x="909" y="79"/>
                    <a:pt x="920" y="73"/>
                    <a:pt x="925" y="70"/>
                  </a:cubicBezTo>
                  <a:cubicBezTo>
                    <a:pt x="927" y="71"/>
                    <a:pt x="930" y="71"/>
                    <a:pt x="932" y="71"/>
                  </a:cubicBezTo>
                  <a:cubicBezTo>
                    <a:pt x="938" y="71"/>
                    <a:pt x="944" y="67"/>
                    <a:pt x="952" y="66"/>
                  </a:cubicBezTo>
                  <a:cubicBezTo>
                    <a:pt x="953" y="57"/>
                    <a:pt x="948" y="54"/>
                    <a:pt x="941" y="54"/>
                  </a:cubicBezTo>
                  <a:moveTo>
                    <a:pt x="882" y="47"/>
                  </a:moveTo>
                  <a:cubicBezTo>
                    <a:pt x="872" y="47"/>
                    <a:pt x="860" y="52"/>
                    <a:pt x="860" y="61"/>
                  </a:cubicBezTo>
                  <a:cubicBezTo>
                    <a:pt x="864" y="67"/>
                    <a:pt x="872" y="68"/>
                    <a:pt x="875" y="74"/>
                  </a:cubicBezTo>
                  <a:cubicBezTo>
                    <a:pt x="864" y="76"/>
                    <a:pt x="852" y="76"/>
                    <a:pt x="848" y="84"/>
                  </a:cubicBezTo>
                  <a:cubicBezTo>
                    <a:pt x="850" y="86"/>
                    <a:pt x="852" y="86"/>
                    <a:pt x="854" y="86"/>
                  </a:cubicBezTo>
                  <a:cubicBezTo>
                    <a:pt x="856" y="86"/>
                    <a:pt x="859" y="85"/>
                    <a:pt x="861" y="84"/>
                  </a:cubicBezTo>
                  <a:cubicBezTo>
                    <a:pt x="864" y="83"/>
                    <a:pt x="867" y="82"/>
                    <a:pt x="870" y="82"/>
                  </a:cubicBezTo>
                  <a:cubicBezTo>
                    <a:pt x="872" y="82"/>
                    <a:pt x="873" y="82"/>
                    <a:pt x="875" y="83"/>
                  </a:cubicBezTo>
                  <a:cubicBezTo>
                    <a:pt x="879" y="77"/>
                    <a:pt x="884" y="73"/>
                    <a:pt x="887" y="68"/>
                  </a:cubicBezTo>
                  <a:cubicBezTo>
                    <a:pt x="882" y="64"/>
                    <a:pt x="872" y="64"/>
                    <a:pt x="868" y="60"/>
                  </a:cubicBezTo>
                  <a:cubicBezTo>
                    <a:pt x="872" y="54"/>
                    <a:pt x="889" y="58"/>
                    <a:pt x="887" y="48"/>
                  </a:cubicBezTo>
                  <a:cubicBezTo>
                    <a:pt x="886" y="47"/>
                    <a:pt x="884" y="47"/>
                    <a:pt x="882" y="47"/>
                  </a:cubicBezTo>
                  <a:moveTo>
                    <a:pt x="929" y="45"/>
                  </a:moveTo>
                  <a:cubicBezTo>
                    <a:pt x="926" y="45"/>
                    <a:pt x="923" y="47"/>
                    <a:pt x="924" y="52"/>
                  </a:cubicBezTo>
                  <a:cubicBezTo>
                    <a:pt x="925" y="53"/>
                    <a:pt x="927" y="53"/>
                    <a:pt x="929" y="53"/>
                  </a:cubicBezTo>
                  <a:cubicBezTo>
                    <a:pt x="929" y="53"/>
                    <a:pt x="930" y="53"/>
                    <a:pt x="930" y="53"/>
                  </a:cubicBezTo>
                  <a:cubicBezTo>
                    <a:pt x="931" y="53"/>
                    <a:pt x="931" y="53"/>
                    <a:pt x="932" y="53"/>
                  </a:cubicBezTo>
                  <a:cubicBezTo>
                    <a:pt x="932" y="53"/>
                    <a:pt x="933" y="53"/>
                    <a:pt x="933" y="53"/>
                  </a:cubicBezTo>
                  <a:cubicBezTo>
                    <a:pt x="936" y="48"/>
                    <a:pt x="933" y="45"/>
                    <a:pt x="929" y="45"/>
                  </a:cubicBezTo>
                  <a:moveTo>
                    <a:pt x="2955" y="34"/>
                  </a:moveTo>
                  <a:cubicBezTo>
                    <a:pt x="2951" y="34"/>
                    <a:pt x="2948" y="35"/>
                    <a:pt x="2947" y="38"/>
                  </a:cubicBezTo>
                  <a:cubicBezTo>
                    <a:pt x="2947" y="42"/>
                    <a:pt x="2956" y="39"/>
                    <a:pt x="2956" y="44"/>
                  </a:cubicBezTo>
                  <a:cubicBezTo>
                    <a:pt x="2955" y="45"/>
                    <a:pt x="2954" y="45"/>
                    <a:pt x="2953" y="45"/>
                  </a:cubicBezTo>
                  <a:cubicBezTo>
                    <a:pt x="2952" y="45"/>
                    <a:pt x="2951" y="45"/>
                    <a:pt x="2950" y="44"/>
                  </a:cubicBezTo>
                  <a:cubicBezTo>
                    <a:pt x="2949" y="44"/>
                    <a:pt x="2949" y="44"/>
                    <a:pt x="2948" y="44"/>
                  </a:cubicBezTo>
                  <a:cubicBezTo>
                    <a:pt x="2947" y="44"/>
                    <a:pt x="2946" y="44"/>
                    <a:pt x="2946" y="45"/>
                  </a:cubicBezTo>
                  <a:cubicBezTo>
                    <a:pt x="2943" y="47"/>
                    <a:pt x="2948" y="51"/>
                    <a:pt x="2944" y="53"/>
                  </a:cubicBezTo>
                  <a:cubicBezTo>
                    <a:pt x="2943" y="53"/>
                    <a:pt x="2942" y="53"/>
                    <a:pt x="2940" y="53"/>
                  </a:cubicBezTo>
                  <a:cubicBezTo>
                    <a:pt x="2934" y="53"/>
                    <a:pt x="2930" y="54"/>
                    <a:pt x="2928" y="58"/>
                  </a:cubicBezTo>
                  <a:cubicBezTo>
                    <a:pt x="2927" y="62"/>
                    <a:pt x="2930" y="61"/>
                    <a:pt x="2930" y="64"/>
                  </a:cubicBezTo>
                  <a:cubicBezTo>
                    <a:pt x="2929" y="67"/>
                    <a:pt x="2924" y="66"/>
                    <a:pt x="2925" y="70"/>
                  </a:cubicBezTo>
                  <a:cubicBezTo>
                    <a:pt x="2927" y="76"/>
                    <a:pt x="2932" y="77"/>
                    <a:pt x="2938" y="77"/>
                  </a:cubicBezTo>
                  <a:cubicBezTo>
                    <a:pt x="2942" y="77"/>
                    <a:pt x="2945" y="77"/>
                    <a:pt x="2949" y="76"/>
                  </a:cubicBezTo>
                  <a:cubicBezTo>
                    <a:pt x="2953" y="76"/>
                    <a:pt x="2957" y="75"/>
                    <a:pt x="2960" y="75"/>
                  </a:cubicBezTo>
                  <a:cubicBezTo>
                    <a:pt x="2964" y="75"/>
                    <a:pt x="2968" y="76"/>
                    <a:pt x="2971" y="79"/>
                  </a:cubicBezTo>
                  <a:cubicBezTo>
                    <a:pt x="2970" y="82"/>
                    <a:pt x="2968" y="83"/>
                    <a:pt x="2965" y="83"/>
                  </a:cubicBezTo>
                  <a:cubicBezTo>
                    <a:pt x="2961" y="83"/>
                    <a:pt x="2956" y="81"/>
                    <a:pt x="2952" y="80"/>
                  </a:cubicBezTo>
                  <a:cubicBezTo>
                    <a:pt x="2951" y="81"/>
                    <a:pt x="2951" y="84"/>
                    <a:pt x="2949" y="85"/>
                  </a:cubicBezTo>
                  <a:cubicBezTo>
                    <a:pt x="2951" y="93"/>
                    <a:pt x="2964" y="99"/>
                    <a:pt x="2976" y="99"/>
                  </a:cubicBezTo>
                  <a:cubicBezTo>
                    <a:pt x="2981" y="99"/>
                    <a:pt x="2987" y="98"/>
                    <a:pt x="2991" y="96"/>
                  </a:cubicBezTo>
                  <a:cubicBezTo>
                    <a:pt x="2995" y="97"/>
                    <a:pt x="2996" y="101"/>
                    <a:pt x="3002" y="101"/>
                  </a:cubicBezTo>
                  <a:cubicBezTo>
                    <a:pt x="3010" y="98"/>
                    <a:pt x="2998" y="88"/>
                    <a:pt x="3007" y="85"/>
                  </a:cubicBezTo>
                  <a:cubicBezTo>
                    <a:pt x="3010" y="86"/>
                    <a:pt x="3009" y="90"/>
                    <a:pt x="3014" y="90"/>
                  </a:cubicBezTo>
                  <a:cubicBezTo>
                    <a:pt x="3021" y="87"/>
                    <a:pt x="3028" y="84"/>
                    <a:pt x="3029" y="76"/>
                  </a:cubicBezTo>
                  <a:cubicBezTo>
                    <a:pt x="3016" y="76"/>
                    <a:pt x="3019" y="63"/>
                    <a:pt x="3006" y="63"/>
                  </a:cubicBezTo>
                  <a:cubicBezTo>
                    <a:pt x="3004" y="63"/>
                    <a:pt x="3003" y="63"/>
                    <a:pt x="3001" y="63"/>
                  </a:cubicBezTo>
                  <a:cubicBezTo>
                    <a:pt x="2993" y="55"/>
                    <a:pt x="2978" y="53"/>
                    <a:pt x="2976" y="41"/>
                  </a:cubicBezTo>
                  <a:cubicBezTo>
                    <a:pt x="2971" y="39"/>
                    <a:pt x="2962" y="34"/>
                    <a:pt x="2955" y="34"/>
                  </a:cubicBezTo>
                  <a:moveTo>
                    <a:pt x="3075" y="120"/>
                  </a:moveTo>
                  <a:cubicBezTo>
                    <a:pt x="3073" y="120"/>
                    <a:pt x="3070" y="120"/>
                    <a:pt x="3069" y="119"/>
                  </a:cubicBezTo>
                  <a:cubicBezTo>
                    <a:pt x="3065" y="113"/>
                    <a:pt x="3071" y="111"/>
                    <a:pt x="3077" y="111"/>
                  </a:cubicBezTo>
                  <a:cubicBezTo>
                    <a:pt x="3082" y="111"/>
                    <a:pt x="3088" y="113"/>
                    <a:pt x="3087" y="118"/>
                  </a:cubicBezTo>
                  <a:cubicBezTo>
                    <a:pt x="3085" y="119"/>
                    <a:pt x="3080" y="120"/>
                    <a:pt x="3075" y="120"/>
                  </a:cubicBezTo>
                  <a:moveTo>
                    <a:pt x="3192" y="43"/>
                  </a:moveTo>
                  <a:cubicBezTo>
                    <a:pt x="3189" y="43"/>
                    <a:pt x="3186" y="42"/>
                    <a:pt x="3184" y="41"/>
                  </a:cubicBezTo>
                  <a:cubicBezTo>
                    <a:pt x="3191" y="36"/>
                    <a:pt x="3198" y="31"/>
                    <a:pt x="3208" y="31"/>
                  </a:cubicBezTo>
                  <a:cubicBezTo>
                    <a:pt x="3211" y="31"/>
                    <a:pt x="3215" y="32"/>
                    <a:pt x="3218" y="33"/>
                  </a:cubicBezTo>
                  <a:cubicBezTo>
                    <a:pt x="3213" y="37"/>
                    <a:pt x="3201" y="43"/>
                    <a:pt x="3192" y="43"/>
                  </a:cubicBezTo>
                  <a:moveTo>
                    <a:pt x="3137" y="10"/>
                  </a:moveTo>
                  <a:cubicBezTo>
                    <a:pt x="3133" y="12"/>
                    <a:pt x="3131" y="16"/>
                    <a:pt x="3126" y="17"/>
                  </a:cubicBezTo>
                  <a:cubicBezTo>
                    <a:pt x="3122" y="15"/>
                    <a:pt x="3118" y="14"/>
                    <a:pt x="3114" y="14"/>
                  </a:cubicBezTo>
                  <a:cubicBezTo>
                    <a:pt x="3104" y="14"/>
                    <a:pt x="3092" y="19"/>
                    <a:pt x="3081" y="19"/>
                  </a:cubicBezTo>
                  <a:cubicBezTo>
                    <a:pt x="3079" y="20"/>
                    <a:pt x="3080" y="25"/>
                    <a:pt x="3077" y="25"/>
                  </a:cubicBezTo>
                  <a:cubicBezTo>
                    <a:pt x="3071" y="23"/>
                    <a:pt x="3065" y="19"/>
                    <a:pt x="3058" y="19"/>
                  </a:cubicBezTo>
                  <a:cubicBezTo>
                    <a:pt x="3055" y="19"/>
                    <a:pt x="3053" y="20"/>
                    <a:pt x="3050" y="22"/>
                  </a:cubicBezTo>
                  <a:cubicBezTo>
                    <a:pt x="3045" y="19"/>
                    <a:pt x="3041" y="16"/>
                    <a:pt x="3033" y="16"/>
                  </a:cubicBezTo>
                  <a:cubicBezTo>
                    <a:pt x="3033" y="16"/>
                    <a:pt x="3032" y="16"/>
                    <a:pt x="3031" y="16"/>
                  </a:cubicBezTo>
                  <a:cubicBezTo>
                    <a:pt x="3028" y="21"/>
                    <a:pt x="3024" y="23"/>
                    <a:pt x="3020" y="23"/>
                  </a:cubicBezTo>
                  <a:cubicBezTo>
                    <a:pt x="3017" y="23"/>
                    <a:pt x="3015" y="22"/>
                    <a:pt x="3012" y="22"/>
                  </a:cubicBezTo>
                  <a:cubicBezTo>
                    <a:pt x="3010" y="22"/>
                    <a:pt x="3007" y="21"/>
                    <a:pt x="3004" y="21"/>
                  </a:cubicBezTo>
                  <a:cubicBezTo>
                    <a:pt x="3003" y="21"/>
                    <a:pt x="3001" y="21"/>
                    <a:pt x="3000" y="22"/>
                  </a:cubicBezTo>
                  <a:cubicBezTo>
                    <a:pt x="2996" y="22"/>
                    <a:pt x="2992" y="26"/>
                    <a:pt x="2989" y="26"/>
                  </a:cubicBezTo>
                  <a:cubicBezTo>
                    <a:pt x="2988" y="26"/>
                    <a:pt x="2987" y="26"/>
                    <a:pt x="2986" y="26"/>
                  </a:cubicBezTo>
                  <a:cubicBezTo>
                    <a:pt x="2985" y="26"/>
                    <a:pt x="2984" y="26"/>
                    <a:pt x="2983" y="26"/>
                  </a:cubicBezTo>
                  <a:cubicBezTo>
                    <a:pt x="2982" y="26"/>
                    <a:pt x="2980" y="26"/>
                    <a:pt x="2979" y="26"/>
                  </a:cubicBezTo>
                  <a:cubicBezTo>
                    <a:pt x="2977" y="26"/>
                    <a:pt x="2975" y="26"/>
                    <a:pt x="2974" y="29"/>
                  </a:cubicBezTo>
                  <a:cubicBezTo>
                    <a:pt x="2975" y="33"/>
                    <a:pt x="2979" y="34"/>
                    <a:pt x="2983" y="34"/>
                  </a:cubicBezTo>
                  <a:cubicBezTo>
                    <a:pt x="2985" y="34"/>
                    <a:pt x="2986" y="34"/>
                    <a:pt x="2987" y="34"/>
                  </a:cubicBezTo>
                  <a:cubicBezTo>
                    <a:pt x="2988" y="34"/>
                    <a:pt x="2989" y="34"/>
                    <a:pt x="2991" y="34"/>
                  </a:cubicBezTo>
                  <a:cubicBezTo>
                    <a:pt x="2993" y="34"/>
                    <a:pt x="2995" y="34"/>
                    <a:pt x="2997" y="35"/>
                  </a:cubicBezTo>
                  <a:cubicBezTo>
                    <a:pt x="2993" y="41"/>
                    <a:pt x="2998" y="47"/>
                    <a:pt x="3000" y="52"/>
                  </a:cubicBezTo>
                  <a:cubicBezTo>
                    <a:pt x="3003" y="55"/>
                    <a:pt x="3007" y="55"/>
                    <a:pt x="3010" y="55"/>
                  </a:cubicBezTo>
                  <a:cubicBezTo>
                    <a:pt x="3015" y="55"/>
                    <a:pt x="3020" y="53"/>
                    <a:pt x="3025" y="51"/>
                  </a:cubicBezTo>
                  <a:cubicBezTo>
                    <a:pt x="3029" y="48"/>
                    <a:pt x="3034" y="46"/>
                    <a:pt x="3038" y="46"/>
                  </a:cubicBezTo>
                  <a:cubicBezTo>
                    <a:pt x="3039" y="46"/>
                    <a:pt x="3041" y="46"/>
                    <a:pt x="3042" y="47"/>
                  </a:cubicBezTo>
                  <a:cubicBezTo>
                    <a:pt x="3035" y="49"/>
                    <a:pt x="3026" y="50"/>
                    <a:pt x="3026" y="60"/>
                  </a:cubicBezTo>
                  <a:cubicBezTo>
                    <a:pt x="3037" y="59"/>
                    <a:pt x="3046" y="54"/>
                    <a:pt x="3056" y="54"/>
                  </a:cubicBezTo>
                  <a:cubicBezTo>
                    <a:pt x="3059" y="54"/>
                    <a:pt x="3062" y="55"/>
                    <a:pt x="3065" y="56"/>
                  </a:cubicBezTo>
                  <a:cubicBezTo>
                    <a:pt x="3076" y="53"/>
                    <a:pt x="3090" y="52"/>
                    <a:pt x="3088" y="38"/>
                  </a:cubicBezTo>
                  <a:cubicBezTo>
                    <a:pt x="3090" y="37"/>
                    <a:pt x="3093" y="35"/>
                    <a:pt x="3095" y="35"/>
                  </a:cubicBezTo>
                  <a:cubicBezTo>
                    <a:pt x="3096" y="35"/>
                    <a:pt x="3097" y="36"/>
                    <a:pt x="3098" y="36"/>
                  </a:cubicBezTo>
                  <a:cubicBezTo>
                    <a:pt x="3099" y="40"/>
                    <a:pt x="3093" y="39"/>
                    <a:pt x="3094" y="44"/>
                  </a:cubicBezTo>
                  <a:cubicBezTo>
                    <a:pt x="3095" y="47"/>
                    <a:pt x="3102" y="46"/>
                    <a:pt x="3101" y="51"/>
                  </a:cubicBezTo>
                  <a:cubicBezTo>
                    <a:pt x="3091" y="57"/>
                    <a:pt x="3076" y="59"/>
                    <a:pt x="3066" y="64"/>
                  </a:cubicBezTo>
                  <a:cubicBezTo>
                    <a:pt x="3068" y="70"/>
                    <a:pt x="3077" y="70"/>
                    <a:pt x="3079" y="75"/>
                  </a:cubicBezTo>
                  <a:cubicBezTo>
                    <a:pt x="3067" y="75"/>
                    <a:pt x="3057" y="62"/>
                    <a:pt x="3042" y="62"/>
                  </a:cubicBezTo>
                  <a:cubicBezTo>
                    <a:pt x="3041" y="62"/>
                    <a:pt x="3039" y="62"/>
                    <a:pt x="3037" y="62"/>
                  </a:cubicBezTo>
                  <a:cubicBezTo>
                    <a:pt x="3034" y="63"/>
                    <a:pt x="3028" y="67"/>
                    <a:pt x="3028" y="70"/>
                  </a:cubicBezTo>
                  <a:cubicBezTo>
                    <a:pt x="3027" y="79"/>
                    <a:pt x="3051" y="79"/>
                    <a:pt x="3055" y="87"/>
                  </a:cubicBezTo>
                  <a:cubicBezTo>
                    <a:pt x="3044" y="92"/>
                    <a:pt x="3026" y="89"/>
                    <a:pt x="3015" y="96"/>
                  </a:cubicBezTo>
                  <a:cubicBezTo>
                    <a:pt x="3015" y="99"/>
                    <a:pt x="3014" y="100"/>
                    <a:pt x="3015" y="103"/>
                  </a:cubicBezTo>
                  <a:cubicBezTo>
                    <a:pt x="3022" y="102"/>
                    <a:pt x="3031" y="99"/>
                    <a:pt x="3037" y="99"/>
                  </a:cubicBezTo>
                  <a:cubicBezTo>
                    <a:pt x="3038" y="99"/>
                    <a:pt x="3040" y="99"/>
                    <a:pt x="3041" y="99"/>
                  </a:cubicBezTo>
                  <a:cubicBezTo>
                    <a:pt x="3041" y="105"/>
                    <a:pt x="3034" y="104"/>
                    <a:pt x="3035" y="110"/>
                  </a:cubicBezTo>
                  <a:cubicBezTo>
                    <a:pt x="3037" y="114"/>
                    <a:pt x="3039" y="115"/>
                    <a:pt x="3041" y="115"/>
                  </a:cubicBezTo>
                  <a:cubicBezTo>
                    <a:pt x="3044" y="115"/>
                    <a:pt x="3047" y="114"/>
                    <a:pt x="3050" y="112"/>
                  </a:cubicBezTo>
                  <a:cubicBezTo>
                    <a:pt x="3052" y="111"/>
                    <a:pt x="3055" y="110"/>
                    <a:pt x="3057" y="110"/>
                  </a:cubicBezTo>
                  <a:cubicBezTo>
                    <a:pt x="3058" y="110"/>
                    <a:pt x="3058" y="110"/>
                    <a:pt x="3059" y="110"/>
                  </a:cubicBezTo>
                  <a:cubicBezTo>
                    <a:pt x="3058" y="117"/>
                    <a:pt x="3048" y="118"/>
                    <a:pt x="3041" y="121"/>
                  </a:cubicBezTo>
                  <a:cubicBezTo>
                    <a:pt x="3031" y="117"/>
                    <a:pt x="3026" y="105"/>
                    <a:pt x="3013" y="105"/>
                  </a:cubicBezTo>
                  <a:cubicBezTo>
                    <a:pt x="3010" y="105"/>
                    <a:pt x="3008" y="106"/>
                    <a:pt x="3004" y="107"/>
                  </a:cubicBezTo>
                  <a:cubicBezTo>
                    <a:pt x="3003" y="114"/>
                    <a:pt x="3013" y="112"/>
                    <a:pt x="3013" y="118"/>
                  </a:cubicBezTo>
                  <a:cubicBezTo>
                    <a:pt x="3007" y="121"/>
                    <a:pt x="2996" y="122"/>
                    <a:pt x="2994" y="129"/>
                  </a:cubicBezTo>
                  <a:cubicBezTo>
                    <a:pt x="2996" y="133"/>
                    <a:pt x="3000" y="134"/>
                    <a:pt x="3005" y="134"/>
                  </a:cubicBezTo>
                  <a:cubicBezTo>
                    <a:pt x="3009" y="134"/>
                    <a:pt x="3014" y="133"/>
                    <a:pt x="3018" y="132"/>
                  </a:cubicBezTo>
                  <a:cubicBezTo>
                    <a:pt x="3024" y="134"/>
                    <a:pt x="3029" y="137"/>
                    <a:pt x="3036" y="138"/>
                  </a:cubicBezTo>
                  <a:cubicBezTo>
                    <a:pt x="3043" y="133"/>
                    <a:pt x="3051" y="132"/>
                    <a:pt x="3060" y="132"/>
                  </a:cubicBezTo>
                  <a:cubicBezTo>
                    <a:pt x="3064" y="132"/>
                    <a:pt x="3069" y="133"/>
                    <a:pt x="3074" y="133"/>
                  </a:cubicBezTo>
                  <a:cubicBezTo>
                    <a:pt x="3079" y="133"/>
                    <a:pt x="3084" y="134"/>
                    <a:pt x="3089" y="134"/>
                  </a:cubicBezTo>
                  <a:cubicBezTo>
                    <a:pt x="3098" y="134"/>
                    <a:pt x="3107" y="132"/>
                    <a:pt x="3115" y="127"/>
                  </a:cubicBezTo>
                  <a:cubicBezTo>
                    <a:pt x="3114" y="118"/>
                    <a:pt x="3093" y="125"/>
                    <a:pt x="3094" y="113"/>
                  </a:cubicBezTo>
                  <a:cubicBezTo>
                    <a:pt x="3095" y="114"/>
                    <a:pt x="3097" y="114"/>
                    <a:pt x="3098" y="114"/>
                  </a:cubicBezTo>
                  <a:cubicBezTo>
                    <a:pt x="3105" y="114"/>
                    <a:pt x="3108" y="107"/>
                    <a:pt x="3114" y="105"/>
                  </a:cubicBezTo>
                  <a:cubicBezTo>
                    <a:pt x="3115" y="105"/>
                    <a:pt x="3117" y="104"/>
                    <a:pt x="3118" y="104"/>
                  </a:cubicBezTo>
                  <a:cubicBezTo>
                    <a:pt x="3119" y="104"/>
                    <a:pt x="3120" y="104"/>
                    <a:pt x="3120" y="105"/>
                  </a:cubicBezTo>
                  <a:cubicBezTo>
                    <a:pt x="3121" y="105"/>
                    <a:pt x="3122" y="105"/>
                    <a:pt x="3122" y="105"/>
                  </a:cubicBezTo>
                  <a:cubicBezTo>
                    <a:pt x="3125" y="105"/>
                    <a:pt x="3128" y="104"/>
                    <a:pt x="3131" y="101"/>
                  </a:cubicBezTo>
                  <a:cubicBezTo>
                    <a:pt x="3131" y="98"/>
                    <a:pt x="3127" y="98"/>
                    <a:pt x="3127" y="95"/>
                  </a:cubicBezTo>
                  <a:cubicBezTo>
                    <a:pt x="3132" y="93"/>
                    <a:pt x="3139" y="94"/>
                    <a:pt x="3139" y="89"/>
                  </a:cubicBezTo>
                  <a:cubicBezTo>
                    <a:pt x="3137" y="83"/>
                    <a:pt x="3123" y="87"/>
                    <a:pt x="3122" y="80"/>
                  </a:cubicBezTo>
                  <a:cubicBezTo>
                    <a:pt x="3123" y="78"/>
                    <a:pt x="3124" y="76"/>
                    <a:pt x="3127" y="75"/>
                  </a:cubicBezTo>
                  <a:cubicBezTo>
                    <a:pt x="3132" y="76"/>
                    <a:pt x="3133" y="79"/>
                    <a:pt x="3139" y="79"/>
                  </a:cubicBezTo>
                  <a:cubicBezTo>
                    <a:pt x="3139" y="79"/>
                    <a:pt x="3140" y="79"/>
                    <a:pt x="3141" y="79"/>
                  </a:cubicBezTo>
                  <a:cubicBezTo>
                    <a:pt x="3141" y="75"/>
                    <a:pt x="3135" y="75"/>
                    <a:pt x="3137" y="70"/>
                  </a:cubicBezTo>
                  <a:cubicBezTo>
                    <a:pt x="3139" y="69"/>
                    <a:pt x="3141" y="69"/>
                    <a:pt x="3142" y="69"/>
                  </a:cubicBezTo>
                  <a:cubicBezTo>
                    <a:pt x="3147" y="69"/>
                    <a:pt x="3151" y="70"/>
                    <a:pt x="3155" y="71"/>
                  </a:cubicBezTo>
                  <a:cubicBezTo>
                    <a:pt x="3159" y="73"/>
                    <a:pt x="3163" y="74"/>
                    <a:pt x="3167" y="74"/>
                  </a:cubicBezTo>
                  <a:cubicBezTo>
                    <a:pt x="3168" y="74"/>
                    <a:pt x="3169" y="74"/>
                    <a:pt x="3170" y="73"/>
                  </a:cubicBezTo>
                  <a:cubicBezTo>
                    <a:pt x="3173" y="71"/>
                    <a:pt x="3171" y="67"/>
                    <a:pt x="3170" y="64"/>
                  </a:cubicBezTo>
                  <a:cubicBezTo>
                    <a:pt x="3173" y="63"/>
                    <a:pt x="3177" y="63"/>
                    <a:pt x="3178" y="61"/>
                  </a:cubicBezTo>
                  <a:cubicBezTo>
                    <a:pt x="3180" y="59"/>
                    <a:pt x="3176" y="55"/>
                    <a:pt x="3182" y="54"/>
                  </a:cubicBezTo>
                  <a:cubicBezTo>
                    <a:pt x="3182" y="54"/>
                    <a:pt x="3183" y="53"/>
                    <a:pt x="3184" y="53"/>
                  </a:cubicBezTo>
                  <a:cubicBezTo>
                    <a:pt x="3187" y="53"/>
                    <a:pt x="3191" y="55"/>
                    <a:pt x="3194" y="55"/>
                  </a:cubicBezTo>
                  <a:cubicBezTo>
                    <a:pt x="3203" y="43"/>
                    <a:pt x="3227" y="44"/>
                    <a:pt x="3235" y="32"/>
                  </a:cubicBezTo>
                  <a:cubicBezTo>
                    <a:pt x="3234" y="32"/>
                    <a:pt x="3233" y="31"/>
                    <a:pt x="3232" y="31"/>
                  </a:cubicBezTo>
                  <a:cubicBezTo>
                    <a:pt x="3230" y="31"/>
                    <a:pt x="3229" y="32"/>
                    <a:pt x="3227" y="33"/>
                  </a:cubicBezTo>
                  <a:cubicBezTo>
                    <a:pt x="3226" y="33"/>
                    <a:pt x="3224" y="34"/>
                    <a:pt x="3223" y="34"/>
                  </a:cubicBezTo>
                  <a:cubicBezTo>
                    <a:pt x="3222" y="34"/>
                    <a:pt x="3221" y="33"/>
                    <a:pt x="3220" y="33"/>
                  </a:cubicBezTo>
                  <a:cubicBezTo>
                    <a:pt x="3228" y="22"/>
                    <a:pt x="3260" y="34"/>
                    <a:pt x="3266" y="20"/>
                  </a:cubicBezTo>
                  <a:cubicBezTo>
                    <a:pt x="3253" y="15"/>
                    <a:pt x="3238" y="13"/>
                    <a:pt x="3222" y="13"/>
                  </a:cubicBezTo>
                  <a:cubicBezTo>
                    <a:pt x="3214" y="13"/>
                    <a:pt x="3206" y="14"/>
                    <a:pt x="3198" y="14"/>
                  </a:cubicBezTo>
                  <a:cubicBezTo>
                    <a:pt x="3190" y="14"/>
                    <a:pt x="3182" y="15"/>
                    <a:pt x="3175" y="15"/>
                  </a:cubicBezTo>
                  <a:cubicBezTo>
                    <a:pt x="3161" y="15"/>
                    <a:pt x="3148" y="14"/>
                    <a:pt x="3137" y="10"/>
                  </a:cubicBezTo>
                  <a:moveTo>
                    <a:pt x="3537" y="345"/>
                  </a:moveTo>
                  <a:cubicBezTo>
                    <a:pt x="3513" y="345"/>
                    <a:pt x="3486" y="343"/>
                    <a:pt x="3468" y="336"/>
                  </a:cubicBezTo>
                  <a:cubicBezTo>
                    <a:pt x="3467" y="329"/>
                    <a:pt x="3475" y="329"/>
                    <a:pt x="3476" y="324"/>
                  </a:cubicBezTo>
                  <a:cubicBezTo>
                    <a:pt x="3476" y="318"/>
                    <a:pt x="3472" y="312"/>
                    <a:pt x="3473" y="309"/>
                  </a:cubicBezTo>
                  <a:cubicBezTo>
                    <a:pt x="3473" y="308"/>
                    <a:pt x="3473" y="307"/>
                    <a:pt x="3474" y="307"/>
                  </a:cubicBezTo>
                  <a:cubicBezTo>
                    <a:pt x="3482" y="307"/>
                    <a:pt x="3509" y="311"/>
                    <a:pt x="3523" y="315"/>
                  </a:cubicBezTo>
                  <a:cubicBezTo>
                    <a:pt x="3537" y="318"/>
                    <a:pt x="3549" y="324"/>
                    <a:pt x="3554" y="334"/>
                  </a:cubicBezTo>
                  <a:cubicBezTo>
                    <a:pt x="3552" y="338"/>
                    <a:pt x="3549" y="342"/>
                    <a:pt x="3546" y="345"/>
                  </a:cubicBezTo>
                  <a:cubicBezTo>
                    <a:pt x="3543" y="345"/>
                    <a:pt x="3540" y="345"/>
                    <a:pt x="3537" y="345"/>
                  </a:cubicBezTo>
                  <a:moveTo>
                    <a:pt x="3376" y="0"/>
                  </a:moveTo>
                  <a:cubicBezTo>
                    <a:pt x="3372" y="0"/>
                    <a:pt x="3370" y="2"/>
                    <a:pt x="3368" y="4"/>
                  </a:cubicBezTo>
                  <a:cubicBezTo>
                    <a:pt x="3366" y="15"/>
                    <a:pt x="3373" y="19"/>
                    <a:pt x="3376" y="25"/>
                  </a:cubicBezTo>
                  <a:cubicBezTo>
                    <a:pt x="3375" y="26"/>
                    <a:pt x="3372" y="27"/>
                    <a:pt x="3370" y="27"/>
                  </a:cubicBezTo>
                  <a:cubicBezTo>
                    <a:pt x="3367" y="27"/>
                    <a:pt x="3364" y="26"/>
                    <a:pt x="3361" y="25"/>
                  </a:cubicBezTo>
                  <a:cubicBezTo>
                    <a:pt x="3358" y="24"/>
                    <a:pt x="3354" y="23"/>
                    <a:pt x="3351" y="23"/>
                  </a:cubicBezTo>
                  <a:cubicBezTo>
                    <a:pt x="3350" y="23"/>
                    <a:pt x="3350" y="23"/>
                    <a:pt x="3350" y="23"/>
                  </a:cubicBezTo>
                  <a:cubicBezTo>
                    <a:pt x="3348" y="27"/>
                    <a:pt x="3348" y="32"/>
                    <a:pt x="3343" y="33"/>
                  </a:cubicBezTo>
                  <a:cubicBezTo>
                    <a:pt x="3341" y="30"/>
                    <a:pt x="3343" y="24"/>
                    <a:pt x="3342" y="20"/>
                  </a:cubicBezTo>
                  <a:cubicBezTo>
                    <a:pt x="3339" y="14"/>
                    <a:pt x="3333" y="13"/>
                    <a:pt x="3326" y="13"/>
                  </a:cubicBezTo>
                  <a:cubicBezTo>
                    <a:pt x="3324" y="13"/>
                    <a:pt x="3323" y="13"/>
                    <a:pt x="3321" y="13"/>
                  </a:cubicBezTo>
                  <a:cubicBezTo>
                    <a:pt x="3319" y="13"/>
                    <a:pt x="3318" y="14"/>
                    <a:pt x="3316" y="14"/>
                  </a:cubicBezTo>
                  <a:cubicBezTo>
                    <a:pt x="3314" y="14"/>
                    <a:pt x="3312" y="13"/>
                    <a:pt x="3310" y="13"/>
                  </a:cubicBezTo>
                  <a:cubicBezTo>
                    <a:pt x="3303" y="12"/>
                    <a:pt x="3296" y="7"/>
                    <a:pt x="3289" y="7"/>
                  </a:cubicBezTo>
                  <a:cubicBezTo>
                    <a:pt x="3287" y="7"/>
                    <a:pt x="3284" y="8"/>
                    <a:pt x="3282" y="10"/>
                  </a:cubicBezTo>
                  <a:cubicBezTo>
                    <a:pt x="3282" y="10"/>
                    <a:pt x="3282" y="11"/>
                    <a:pt x="3281" y="11"/>
                  </a:cubicBezTo>
                  <a:cubicBezTo>
                    <a:pt x="3283" y="16"/>
                    <a:pt x="3283" y="20"/>
                    <a:pt x="3286" y="23"/>
                  </a:cubicBezTo>
                  <a:cubicBezTo>
                    <a:pt x="3290" y="29"/>
                    <a:pt x="3302" y="29"/>
                    <a:pt x="3305" y="36"/>
                  </a:cubicBezTo>
                  <a:cubicBezTo>
                    <a:pt x="3304" y="37"/>
                    <a:pt x="3303" y="37"/>
                    <a:pt x="3303" y="38"/>
                  </a:cubicBezTo>
                  <a:cubicBezTo>
                    <a:pt x="3303" y="38"/>
                    <a:pt x="3302" y="38"/>
                    <a:pt x="3302" y="38"/>
                  </a:cubicBezTo>
                  <a:cubicBezTo>
                    <a:pt x="3296" y="38"/>
                    <a:pt x="3292" y="36"/>
                    <a:pt x="3289" y="34"/>
                  </a:cubicBezTo>
                  <a:cubicBezTo>
                    <a:pt x="3285" y="32"/>
                    <a:pt x="3282" y="30"/>
                    <a:pt x="3278" y="30"/>
                  </a:cubicBezTo>
                  <a:cubicBezTo>
                    <a:pt x="3275" y="30"/>
                    <a:pt x="3272" y="30"/>
                    <a:pt x="3269" y="33"/>
                  </a:cubicBezTo>
                  <a:cubicBezTo>
                    <a:pt x="3267" y="36"/>
                    <a:pt x="3270" y="38"/>
                    <a:pt x="3267" y="41"/>
                  </a:cubicBezTo>
                  <a:cubicBezTo>
                    <a:pt x="3265" y="41"/>
                    <a:pt x="3264" y="41"/>
                    <a:pt x="3263" y="41"/>
                  </a:cubicBezTo>
                  <a:cubicBezTo>
                    <a:pt x="3256" y="41"/>
                    <a:pt x="3255" y="45"/>
                    <a:pt x="3249" y="46"/>
                  </a:cubicBezTo>
                  <a:cubicBezTo>
                    <a:pt x="3246" y="43"/>
                    <a:pt x="3243" y="42"/>
                    <a:pt x="3241" y="42"/>
                  </a:cubicBezTo>
                  <a:cubicBezTo>
                    <a:pt x="3236" y="42"/>
                    <a:pt x="3233" y="45"/>
                    <a:pt x="3229" y="48"/>
                  </a:cubicBezTo>
                  <a:cubicBezTo>
                    <a:pt x="3224" y="52"/>
                    <a:pt x="3220" y="55"/>
                    <a:pt x="3213" y="55"/>
                  </a:cubicBezTo>
                  <a:cubicBezTo>
                    <a:pt x="3212" y="55"/>
                    <a:pt x="3211" y="55"/>
                    <a:pt x="3209" y="55"/>
                  </a:cubicBezTo>
                  <a:cubicBezTo>
                    <a:pt x="3209" y="61"/>
                    <a:pt x="3209" y="61"/>
                    <a:pt x="3209" y="61"/>
                  </a:cubicBezTo>
                  <a:cubicBezTo>
                    <a:pt x="3220" y="65"/>
                    <a:pt x="3239" y="59"/>
                    <a:pt x="3240" y="71"/>
                  </a:cubicBezTo>
                  <a:cubicBezTo>
                    <a:pt x="3241" y="74"/>
                    <a:pt x="3235" y="82"/>
                    <a:pt x="3229" y="84"/>
                  </a:cubicBezTo>
                  <a:cubicBezTo>
                    <a:pt x="3228" y="84"/>
                    <a:pt x="3227" y="84"/>
                    <a:pt x="3226" y="84"/>
                  </a:cubicBezTo>
                  <a:cubicBezTo>
                    <a:pt x="3224" y="84"/>
                    <a:pt x="3221" y="83"/>
                    <a:pt x="3218" y="83"/>
                  </a:cubicBezTo>
                  <a:cubicBezTo>
                    <a:pt x="3215" y="82"/>
                    <a:pt x="3211" y="82"/>
                    <a:pt x="3208" y="82"/>
                  </a:cubicBezTo>
                  <a:cubicBezTo>
                    <a:pt x="3207" y="82"/>
                    <a:pt x="3206" y="82"/>
                    <a:pt x="3205" y="82"/>
                  </a:cubicBezTo>
                  <a:cubicBezTo>
                    <a:pt x="3193" y="83"/>
                    <a:pt x="3183" y="92"/>
                    <a:pt x="3175" y="93"/>
                  </a:cubicBezTo>
                  <a:cubicBezTo>
                    <a:pt x="3174" y="93"/>
                    <a:pt x="3174" y="93"/>
                    <a:pt x="3173" y="93"/>
                  </a:cubicBezTo>
                  <a:cubicBezTo>
                    <a:pt x="3170" y="93"/>
                    <a:pt x="3168" y="93"/>
                    <a:pt x="3166" y="92"/>
                  </a:cubicBezTo>
                  <a:cubicBezTo>
                    <a:pt x="3164" y="92"/>
                    <a:pt x="3162" y="91"/>
                    <a:pt x="3160" y="91"/>
                  </a:cubicBezTo>
                  <a:cubicBezTo>
                    <a:pt x="3158" y="91"/>
                    <a:pt x="3156" y="92"/>
                    <a:pt x="3155" y="93"/>
                  </a:cubicBezTo>
                  <a:cubicBezTo>
                    <a:pt x="3154" y="98"/>
                    <a:pt x="3158" y="106"/>
                    <a:pt x="3165" y="108"/>
                  </a:cubicBezTo>
                  <a:cubicBezTo>
                    <a:pt x="3170" y="108"/>
                    <a:pt x="3171" y="103"/>
                    <a:pt x="3176" y="103"/>
                  </a:cubicBezTo>
                  <a:cubicBezTo>
                    <a:pt x="3184" y="107"/>
                    <a:pt x="3185" y="114"/>
                    <a:pt x="3195" y="114"/>
                  </a:cubicBezTo>
                  <a:cubicBezTo>
                    <a:pt x="3195" y="114"/>
                    <a:pt x="3196" y="114"/>
                    <a:pt x="3196" y="114"/>
                  </a:cubicBezTo>
                  <a:cubicBezTo>
                    <a:pt x="3202" y="114"/>
                    <a:pt x="3210" y="108"/>
                    <a:pt x="3217" y="108"/>
                  </a:cubicBezTo>
                  <a:cubicBezTo>
                    <a:pt x="3220" y="108"/>
                    <a:pt x="3222" y="109"/>
                    <a:pt x="3224" y="114"/>
                  </a:cubicBezTo>
                  <a:cubicBezTo>
                    <a:pt x="3216" y="118"/>
                    <a:pt x="3200" y="114"/>
                    <a:pt x="3196" y="121"/>
                  </a:cubicBezTo>
                  <a:cubicBezTo>
                    <a:pt x="3191" y="119"/>
                    <a:pt x="3186" y="116"/>
                    <a:pt x="3180" y="116"/>
                  </a:cubicBezTo>
                  <a:cubicBezTo>
                    <a:pt x="3178" y="116"/>
                    <a:pt x="3176" y="116"/>
                    <a:pt x="3174" y="117"/>
                  </a:cubicBezTo>
                  <a:cubicBezTo>
                    <a:pt x="3174" y="129"/>
                    <a:pt x="3190" y="127"/>
                    <a:pt x="3201" y="129"/>
                  </a:cubicBezTo>
                  <a:cubicBezTo>
                    <a:pt x="3206" y="135"/>
                    <a:pt x="3211" y="145"/>
                    <a:pt x="3221" y="145"/>
                  </a:cubicBezTo>
                  <a:cubicBezTo>
                    <a:pt x="3222" y="145"/>
                    <a:pt x="3223" y="145"/>
                    <a:pt x="3224" y="145"/>
                  </a:cubicBezTo>
                  <a:cubicBezTo>
                    <a:pt x="3224" y="139"/>
                    <a:pt x="3218" y="139"/>
                    <a:pt x="3219" y="134"/>
                  </a:cubicBezTo>
                  <a:cubicBezTo>
                    <a:pt x="3222" y="134"/>
                    <a:pt x="3224" y="134"/>
                    <a:pt x="3227" y="134"/>
                  </a:cubicBezTo>
                  <a:cubicBezTo>
                    <a:pt x="3232" y="134"/>
                    <a:pt x="3238" y="134"/>
                    <a:pt x="3244" y="133"/>
                  </a:cubicBezTo>
                  <a:cubicBezTo>
                    <a:pt x="3250" y="133"/>
                    <a:pt x="3256" y="132"/>
                    <a:pt x="3262" y="132"/>
                  </a:cubicBezTo>
                  <a:cubicBezTo>
                    <a:pt x="3267" y="132"/>
                    <a:pt x="3272" y="132"/>
                    <a:pt x="3277" y="134"/>
                  </a:cubicBezTo>
                  <a:cubicBezTo>
                    <a:pt x="3283" y="135"/>
                    <a:pt x="3283" y="140"/>
                    <a:pt x="3288" y="145"/>
                  </a:cubicBezTo>
                  <a:cubicBezTo>
                    <a:pt x="3298" y="154"/>
                    <a:pt x="3317" y="162"/>
                    <a:pt x="3323" y="172"/>
                  </a:cubicBezTo>
                  <a:cubicBezTo>
                    <a:pt x="3323" y="176"/>
                    <a:pt x="3325" y="178"/>
                    <a:pt x="3326" y="181"/>
                  </a:cubicBezTo>
                  <a:cubicBezTo>
                    <a:pt x="3335" y="184"/>
                    <a:pt x="3348" y="196"/>
                    <a:pt x="3330" y="199"/>
                  </a:cubicBezTo>
                  <a:cubicBezTo>
                    <a:pt x="3331" y="204"/>
                    <a:pt x="3330" y="209"/>
                    <a:pt x="3331" y="213"/>
                  </a:cubicBezTo>
                  <a:cubicBezTo>
                    <a:pt x="3333" y="214"/>
                    <a:pt x="3335" y="214"/>
                    <a:pt x="3336" y="214"/>
                  </a:cubicBezTo>
                  <a:cubicBezTo>
                    <a:pt x="3343" y="214"/>
                    <a:pt x="3346" y="207"/>
                    <a:pt x="3353" y="206"/>
                  </a:cubicBezTo>
                  <a:cubicBezTo>
                    <a:pt x="3354" y="206"/>
                    <a:pt x="3355" y="206"/>
                    <a:pt x="3356" y="206"/>
                  </a:cubicBezTo>
                  <a:cubicBezTo>
                    <a:pt x="3370" y="206"/>
                    <a:pt x="3381" y="218"/>
                    <a:pt x="3378" y="229"/>
                  </a:cubicBezTo>
                  <a:cubicBezTo>
                    <a:pt x="3366" y="228"/>
                    <a:pt x="3358" y="218"/>
                    <a:pt x="3347" y="218"/>
                  </a:cubicBezTo>
                  <a:cubicBezTo>
                    <a:pt x="3345" y="218"/>
                    <a:pt x="3343" y="218"/>
                    <a:pt x="3341" y="219"/>
                  </a:cubicBezTo>
                  <a:cubicBezTo>
                    <a:pt x="3348" y="230"/>
                    <a:pt x="3371" y="228"/>
                    <a:pt x="3380" y="239"/>
                  </a:cubicBezTo>
                  <a:cubicBezTo>
                    <a:pt x="3377" y="243"/>
                    <a:pt x="3376" y="249"/>
                    <a:pt x="3372" y="252"/>
                  </a:cubicBezTo>
                  <a:cubicBezTo>
                    <a:pt x="3371" y="252"/>
                    <a:pt x="3369" y="251"/>
                    <a:pt x="3367" y="251"/>
                  </a:cubicBezTo>
                  <a:cubicBezTo>
                    <a:pt x="3364" y="251"/>
                    <a:pt x="3360" y="253"/>
                    <a:pt x="3359" y="254"/>
                  </a:cubicBezTo>
                  <a:cubicBezTo>
                    <a:pt x="3358" y="258"/>
                    <a:pt x="3364" y="257"/>
                    <a:pt x="3364" y="261"/>
                  </a:cubicBezTo>
                  <a:cubicBezTo>
                    <a:pt x="3362" y="264"/>
                    <a:pt x="3353" y="261"/>
                    <a:pt x="3354" y="266"/>
                  </a:cubicBezTo>
                  <a:cubicBezTo>
                    <a:pt x="3354" y="268"/>
                    <a:pt x="3355" y="268"/>
                    <a:pt x="3357" y="268"/>
                  </a:cubicBezTo>
                  <a:cubicBezTo>
                    <a:pt x="3358" y="268"/>
                    <a:pt x="3359" y="268"/>
                    <a:pt x="3360" y="267"/>
                  </a:cubicBezTo>
                  <a:cubicBezTo>
                    <a:pt x="3361" y="267"/>
                    <a:pt x="3362" y="267"/>
                    <a:pt x="3363" y="267"/>
                  </a:cubicBezTo>
                  <a:cubicBezTo>
                    <a:pt x="3365" y="267"/>
                    <a:pt x="3366" y="268"/>
                    <a:pt x="3367" y="269"/>
                  </a:cubicBezTo>
                  <a:cubicBezTo>
                    <a:pt x="3360" y="272"/>
                    <a:pt x="3352" y="274"/>
                    <a:pt x="3352" y="282"/>
                  </a:cubicBezTo>
                  <a:cubicBezTo>
                    <a:pt x="3354" y="285"/>
                    <a:pt x="3358" y="286"/>
                    <a:pt x="3362" y="288"/>
                  </a:cubicBezTo>
                  <a:cubicBezTo>
                    <a:pt x="3365" y="294"/>
                    <a:pt x="3359" y="308"/>
                    <a:pt x="3369" y="311"/>
                  </a:cubicBezTo>
                  <a:cubicBezTo>
                    <a:pt x="3373" y="310"/>
                    <a:pt x="3374" y="305"/>
                    <a:pt x="3379" y="305"/>
                  </a:cubicBezTo>
                  <a:cubicBezTo>
                    <a:pt x="3380" y="305"/>
                    <a:pt x="3380" y="305"/>
                    <a:pt x="3381" y="305"/>
                  </a:cubicBezTo>
                  <a:cubicBezTo>
                    <a:pt x="3381" y="307"/>
                    <a:pt x="3385" y="306"/>
                    <a:pt x="3384" y="308"/>
                  </a:cubicBezTo>
                  <a:cubicBezTo>
                    <a:pt x="3381" y="315"/>
                    <a:pt x="3371" y="316"/>
                    <a:pt x="3371" y="323"/>
                  </a:cubicBezTo>
                  <a:cubicBezTo>
                    <a:pt x="3370" y="335"/>
                    <a:pt x="3395" y="345"/>
                    <a:pt x="3401" y="353"/>
                  </a:cubicBezTo>
                  <a:cubicBezTo>
                    <a:pt x="3401" y="356"/>
                    <a:pt x="3399" y="356"/>
                    <a:pt x="3400" y="359"/>
                  </a:cubicBezTo>
                  <a:cubicBezTo>
                    <a:pt x="3402" y="361"/>
                    <a:pt x="3405" y="362"/>
                    <a:pt x="3408" y="362"/>
                  </a:cubicBezTo>
                  <a:cubicBezTo>
                    <a:pt x="3410" y="362"/>
                    <a:pt x="3412" y="361"/>
                    <a:pt x="3414" y="361"/>
                  </a:cubicBezTo>
                  <a:cubicBezTo>
                    <a:pt x="3417" y="361"/>
                    <a:pt x="3419" y="361"/>
                    <a:pt x="3422" y="361"/>
                  </a:cubicBezTo>
                  <a:cubicBezTo>
                    <a:pt x="3422" y="361"/>
                    <a:pt x="3423" y="361"/>
                    <a:pt x="3424" y="361"/>
                  </a:cubicBezTo>
                  <a:cubicBezTo>
                    <a:pt x="3429" y="367"/>
                    <a:pt x="3435" y="373"/>
                    <a:pt x="3447" y="373"/>
                  </a:cubicBezTo>
                  <a:cubicBezTo>
                    <a:pt x="3448" y="373"/>
                    <a:pt x="3449" y="373"/>
                    <a:pt x="3450" y="373"/>
                  </a:cubicBezTo>
                  <a:cubicBezTo>
                    <a:pt x="3456" y="370"/>
                    <a:pt x="3454" y="361"/>
                    <a:pt x="3462" y="359"/>
                  </a:cubicBezTo>
                  <a:cubicBezTo>
                    <a:pt x="3481" y="361"/>
                    <a:pt x="3512" y="369"/>
                    <a:pt x="3536" y="369"/>
                  </a:cubicBezTo>
                  <a:cubicBezTo>
                    <a:pt x="3546" y="369"/>
                    <a:pt x="3556" y="368"/>
                    <a:pt x="3563" y="364"/>
                  </a:cubicBezTo>
                  <a:cubicBezTo>
                    <a:pt x="3572" y="358"/>
                    <a:pt x="3583" y="341"/>
                    <a:pt x="3583" y="334"/>
                  </a:cubicBezTo>
                  <a:cubicBezTo>
                    <a:pt x="3582" y="330"/>
                    <a:pt x="3579" y="322"/>
                    <a:pt x="3577" y="319"/>
                  </a:cubicBezTo>
                  <a:cubicBezTo>
                    <a:pt x="3569" y="306"/>
                    <a:pt x="3547" y="299"/>
                    <a:pt x="3529" y="293"/>
                  </a:cubicBezTo>
                  <a:cubicBezTo>
                    <a:pt x="3540" y="283"/>
                    <a:pt x="3549" y="272"/>
                    <a:pt x="3564" y="265"/>
                  </a:cubicBezTo>
                  <a:cubicBezTo>
                    <a:pt x="3563" y="262"/>
                    <a:pt x="3561" y="255"/>
                    <a:pt x="3566" y="254"/>
                  </a:cubicBezTo>
                  <a:cubicBezTo>
                    <a:pt x="3570" y="257"/>
                    <a:pt x="3574" y="258"/>
                    <a:pt x="3578" y="258"/>
                  </a:cubicBezTo>
                  <a:cubicBezTo>
                    <a:pt x="3585" y="258"/>
                    <a:pt x="3591" y="255"/>
                    <a:pt x="3600" y="253"/>
                  </a:cubicBezTo>
                  <a:cubicBezTo>
                    <a:pt x="3609" y="251"/>
                    <a:pt x="3618" y="251"/>
                    <a:pt x="3625" y="249"/>
                  </a:cubicBezTo>
                  <a:cubicBezTo>
                    <a:pt x="3630" y="247"/>
                    <a:pt x="3633" y="242"/>
                    <a:pt x="3638" y="240"/>
                  </a:cubicBezTo>
                  <a:cubicBezTo>
                    <a:pt x="3649" y="236"/>
                    <a:pt x="3666" y="237"/>
                    <a:pt x="3667" y="227"/>
                  </a:cubicBezTo>
                  <a:cubicBezTo>
                    <a:pt x="3660" y="228"/>
                    <a:pt x="3652" y="230"/>
                    <a:pt x="3644" y="230"/>
                  </a:cubicBezTo>
                  <a:cubicBezTo>
                    <a:pt x="3639" y="230"/>
                    <a:pt x="3634" y="229"/>
                    <a:pt x="3629" y="226"/>
                  </a:cubicBezTo>
                  <a:cubicBezTo>
                    <a:pt x="3627" y="223"/>
                    <a:pt x="3628" y="219"/>
                    <a:pt x="3626" y="218"/>
                  </a:cubicBezTo>
                  <a:cubicBezTo>
                    <a:pt x="3625" y="218"/>
                    <a:pt x="3625" y="218"/>
                    <a:pt x="3624" y="218"/>
                  </a:cubicBezTo>
                  <a:cubicBezTo>
                    <a:pt x="3624" y="218"/>
                    <a:pt x="3623" y="218"/>
                    <a:pt x="3622" y="218"/>
                  </a:cubicBezTo>
                  <a:cubicBezTo>
                    <a:pt x="3622" y="218"/>
                    <a:pt x="3621" y="218"/>
                    <a:pt x="3620" y="218"/>
                  </a:cubicBezTo>
                  <a:cubicBezTo>
                    <a:pt x="3618" y="218"/>
                    <a:pt x="3617" y="218"/>
                    <a:pt x="3616" y="219"/>
                  </a:cubicBezTo>
                  <a:cubicBezTo>
                    <a:pt x="3613" y="222"/>
                    <a:pt x="3617" y="224"/>
                    <a:pt x="3615" y="227"/>
                  </a:cubicBezTo>
                  <a:cubicBezTo>
                    <a:pt x="3613" y="229"/>
                    <a:pt x="3610" y="229"/>
                    <a:pt x="3608" y="229"/>
                  </a:cubicBezTo>
                  <a:cubicBezTo>
                    <a:pt x="3602" y="229"/>
                    <a:pt x="3596" y="226"/>
                    <a:pt x="3596" y="221"/>
                  </a:cubicBezTo>
                  <a:cubicBezTo>
                    <a:pt x="3599" y="215"/>
                    <a:pt x="3607" y="213"/>
                    <a:pt x="3616" y="213"/>
                  </a:cubicBezTo>
                  <a:cubicBezTo>
                    <a:pt x="3613" y="207"/>
                    <a:pt x="3602" y="208"/>
                    <a:pt x="3601" y="201"/>
                  </a:cubicBezTo>
                  <a:cubicBezTo>
                    <a:pt x="3604" y="200"/>
                    <a:pt x="3602" y="197"/>
                    <a:pt x="3604" y="197"/>
                  </a:cubicBezTo>
                  <a:cubicBezTo>
                    <a:pt x="3604" y="197"/>
                    <a:pt x="3605" y="197"/>
                    <a:pt x="3605" y="197"/>
                  </a:cubicBezTo>
                  <a:cubicBezTo>
                    <a:pt x="3605" y="197"/>
                    <a:pt x="3606" y="197"/>
                    <a:pt x="3606" y="197"/>
                  </a:cubicBezTo>
                  <a:cubicBezTo>
                    <a:pt x="3610" y="197"/>
                    <a:pt x="3612" y="202"/>
                    <a:pt x="3616" y="204"/>
                  </a:cubicBezTo>
                  <a:cubicBezTo>
                    <a:pt x="3617" y="205"/>
                    <a:pt x="3620" y="204"/>
                    <a:pt x="3621" y="205"/>
                  </a:cubicBezTo>
                  <a:cubicBezTo>
                    <a:pt x="3623" y="206"/>
                    <a:pt x="3623" y="209"/>
                    <a:pt x="3623" y="209"/>
                  </a:cubicBezTo>
                  <a:cubicBezTo>
                    <a:pt x="3629" y="211"/>
                    <a:pt x="3635" y="209"/>
                    <a:pt x="3639" y="212"/>
                  </a:cubicBezTo>
                  <a:cubicBezTo>
                    <a:pt x="3645" y="216"/>
                    <a:pt x="3645" y="225"/>
                    <a:pt x="3653" y="226"/>
                  </a:cubicBezTo>
                  <a:cubicBezTo>
                    <a:pt x="3654" y="226"/>
                    <a:pt x="3654" y="226"/>
                    <a:pt x="3654" y="226"/>
                  </a:cubicBezTo>
                  <a:cubicBezTo>
                    <a:pt x="3659" y="226"/>
                    <a:pt x="3664" y="222"/>
                    <a:pt x="3669" y="221"/>
                  </a:cubicBezTo>
                  <a:cubicBezTo>
                    <a:pt x="3666" y="200"/>
                    <a:pt x="3636" y="201"/>
                    <a:pt x="3626" y="187"/>
                  </a:cubicBezTo>
                  <a:cubicBezTo>
                    <a:pt x="3620" y="185"/>
                    <a:pt x="3613" y="185"/>
                    <a:pt x="3612" y="179"/>
                  </a:cubicBezTo>
                  <a:cubicBezTo>
                    <a:pt x="3615" y="178"/>
                    <a:pt x="3618" y="177"/>
                    <a:pt x="3621" y="177"/>
                  </a:cubicBezTo>
                  <a:cubicBezTo>
                    <a:pt x="3632" y="177"/>
                    <a:pt x="3644" y="186"/>
                    <a:pt x="3647" y="194"/>
                  </a:cubicBezTo>
                  <a:cubicBezTo>
                    <a:pt x="3653" y="196"/>
                    <a:pt x="3658" y="202"/>
                    <a:pt x="3664" y="202"/>
                  </a:cubicBezTo>
                  <a:cubicBezTo>
                    <a:pt x="3665" y="202"/>
                    <a:pt x="3666" y="202"/>
                    <a:pt x="3667" y="201"/>
                  </a:cubicBezTo>
                  <a:cubicBezTo>
                    <a:pt x="3668" y="194"/>
                    <a:pt x="3656" y="195"/>
                    <a:pt x="3662" y="188"/>
                  </a:cubicBezTo>
                  <a:cubicBezTo>
                    <a:pt x="3656" y="182"/>
                    <a:pt x="3641" y="182"/>
                    <a:pt x="3635" y="175"/>
                  </a:cubicBezTo>
                  <a:cubicBezTo>
                    <a:pt x="3637" y="172"/>
                    <a:pt x="3640" y="171"/>
                    <a:pt x="3643" y="171"/>
                  </a:cubicBezTo>
                  <a:cubicBezTo>
                    <a:pt x="3650" y="171"/>
                    <a:pt x="3656" y="182"/>
                    <a:pt x="3662" y="183"/>
                  </a:cubicBezTo>
                  <a:cubicBezTo>
                    <a:pt x="3663" y="183"/>
                    <a:pt x="3663" y="183"/>
                    <a:pt x="3664" y="183"/>
                  </a:cubicBezTo>
                  <a:cubicBezTo>
                    <a:pt x="3669" y="183"/>
                    <a:pt x="3676" y="179"/>
                    <a:pt x="3680" y="175"/>
                  </a:cubicBezTo>
                  <a:cubicBezTo>
                    <a:pt x="3677" y="171"/>
                    <a:pt x="3664" y="174"/>
                    <a:pt x="3663" y="167"/>
                  </a:cubicBezTo>
                  <a:cubicBezTo>
                    <a:pt x="3664" y="164"/>
                    <a:pt x="3666" y="163"/>
                    <a:pt x="3669" y="163"/>
                  </a:cubicBezTo>
                  <a:cubicBezTo>
                    <a:pt x="3671" y="163"/>
                    <a:pt x="3672" y="163"/>
                    <a:pt x="3674" y="164"/>
                  </a:cubicBezTo>
                  <a:cubicBezTo>
                    <a:pt x="3677" y="164"/>
                    <a:pt x="3679" y="164"/>
                    <a:pt x="3681" y="164"/>
                  </a:cubicBezTo>
                  <a:cubicBezTo>
                    <a:pt x="3682" y="164"/>
                    <a:pt x="3684" y="164"/>
                    <a:pt x="3686" y="163"/>
                  </a:cubicBezTo>
                  <a:cubicBezTo>
                    <a:pt x="3682" y="155"/>
                    <a:pt x="3667" y="155"/>
                    <a:pt x="3668" y="143"/>
                  </a:cubicBezTo>
                  <a:cubicBezTo>
                    <a:pt x="3671" y="141"/>
                    <a:pt x="3679" y="142"/>
                    <a:pt x="3679" y="137"/>
                  </a:cubicBezTo>
                  <a:cubicBezTo>
                    <a:pt x="3675" y="132"/>
                    <a:pt x="3664" y="133"/>
                    <a:pt x="3662" y="126"/>
                  </a:cubicBezTo>
                  <a:cubicBezTo>
                    <a:pt x="3670" y="120"/>
                    <a:pt x="3694" y="126"/>
                    <a:pt x="3694" y="117"/>
                  </a:cubicBezTo>
                  <a:cubicBezTo>
                    <a:pt x="3695" y="106"/>
                    <a:pt x="3665" y="118"/>
                    <a:pt x="3666" y="103"/>
                  </a:cubicBezTo>
                  <a:cubicBezTo>
                    <a:pt x="3671" y="93"/>
                    <a:pt x="3680" y="86"/>
                    <a:pt x="3680" y="72"/>
                  </a:cubicBezTo>
                  <a:cubicBezTo>
                    <a:pt x="3683" y="66"/>
                    <a:pt x="3693" y="62"/>
                    <a:pt x="3688" y="56"/>
                  </a:cubicBezTo>
                  <a:cubicBezTo>
                    <a:pt x="3688" y="56"/>
                    <a:pt x="3687" y="56"/>
                    <a:pt x="3687" y="56"/>
                  </a:cubicBezTo>
                  <a:cubicBezTo>
                    <a:pt x="3684" y="56"/>
                    <a:pt x="3682" y="57"/>
                    <a:pt x="3680" y="59"/>
                  </a:cubicBezTo>
                  <a:cubicBezTo>
                    <a:pt x="3678" y="61"/>
                    <a:pt x="3676" y="62"/>
                    <a:pt x="3673" y="62"/>
                  </a:cubicBezTo>
                  <a:cubicBezTo>
                    <a:pt x="3672" y="62"/>
                    <a:pt x="3671" y="62"/>
                    <a:pt x="3670" y="61"/>
                  </a:cubicBezTo>
                  <a:cubicBezTo>
                    <a:pt x="3673" y="55"/>
                    <a:pt x="3675" y="51"/>
                    <a:pt x="3673" y="45"/>
                  </a:cubicBezTo>
                  <a:cubicBezTo>
                    <a:pt x="3696" y="45"/>
                    <a:pt x="3716" y="43"/>
                    <a:pt x="3725" y="32"/>
                  </a:cubicBezTo>
                  <a:cubicBezTo>
                    <a:pt x="3726" y="32"/>
                    <a:pt x="3727" y="32"/>
                    <a:pt x="3727" y="32"/>
                  </a:cubicBezTo>
                  <a:cubicBezTo>
                    <a:pt x="3730" y="32"/>
                    <a:pt x="3732" y="31"/>
                    <a:pt x="3734" y="31"/>
                  </a:cubicBezTo>
                  <a:cubicBezTo>
                    <a:pt x="3734" y="29"/>
                    <a:pt x="3735" y="28"/>
                    <a:pt x="3736" y="27"/>
                  </a:cubicBezTo>
                  <a:cubicBezTo>
                    <a:pt x="3736" y="22"/>
                    <a:pt x="3726" y="20"/>
                    <a:pt x="3716" y="20"/>
                  </a:cubicBezTo>
                  <a:cubicBezTo>
                    <a:pt x="3710" y="20"/>
                    <a:pt x="3704" y="21"/>
                    <a:pt x="3700" y="22"/>
                  </a:cubicBezTo>
                  <a:cubicBezTo>
                    <a:pt x="3692" y="23"/>
                    <a:pt x="3678" y="31"/>
                    <a:pt x="3670" y="36"/>
                  </a:cubicBezTo>
                  <a:cubicBezTo>
                    <a:pt x="3660" y="42"/>
                    <a:pt x="3653" y="51"/>
                    <a:pt x="3645" y="53"/>
                  </a:cubicBezTo>
                  <a:cubicBezTo>
                    <a:pt x="3642" y="42"/>
                    <a:pt x="3666" y="34"/>
                    <a:pt x="3654" y="22"/>
                  </a:cubicBezTo>
                  <a:cubicBezTo>
                    <a:pt x="3654" y="22"/>
                    <a:pt x="3654" y="22"/>
                    <a:pt x="3653" y="22"/>
                  </a:cubicBezTo>
                  <a:cubicBezTo>
                    <a:pt x="3646" y="22"/>
                    <a:pt x="3640" y="25"/>
                    <a:pt x="3634" y="29"/>
                  </a:cubicBezTo>
                  <a:cubicBezTo>
                    <a:pt x="3628" y="33"/>
                    <a:pt x="3622" y="37"/>
                    <a:pt x="3616" y="37"/>
                  </a:cubicBezTo>
                  <a:cubicBezTo>
                    <a:pt x="3614" y="37"/>
                    <a:pt x="3611" y="36"/>
                    <a:pt x="3608" y="34"/>
                  </a:cubicBezTo>
                  <a:cubicBezTo>
                    <a:pt x="3611" y="30"/>
                    <a:pt x="3621" y="32"/>
                    <a:pt x="3621" y="25"/>
                  </a:cubicBezTo>
                  <a:cubicBezTo>
                    <a:pt x="3617" y="24"/>
                    <a:pt x="3610" y="23"/>
                    <a:pt x="3604" y="23"/>
                  </a:cubicBezTo>
                  <a:cubicBezTo>
                    <a:pt x="3598" y="23"/>
                    <a:pt x="3591" y="24"/>
                    <a:pt x="3585" y="24"/>
                  </a:cubicBezTo>
                  <a:cubicBezTo>
                    <a:pt x="3575" y="25"/>
                    <a:pt x="3567" y="31"/>
                    <a:pt x="3560" y="31"/>
                  </a:cubicBezTo>
                  <a:cubicBezTo>
                    <a:pt x="3558" y="31"/>
                    <a:pt x="3556" y="31"/>
                    <a:pt x="3554" y="29"/>
                  </a:cubicBezTo>
                  <a:cubicBezTo>
                    <a:pt x="3555" y="27"/>
                    <a:pt x="3558" y="26"/>
                    <a:pt x="3562" y="26"/>
                  </a:cubicBezTo>
                  <a:cubicBezTo>
                    <a:pt x="3563" y="26"/>
                    <a:pt x="3564" y="26"/>
                    <a:pt x="3565" y="26"/>
                  </a:cubicBezTo>
                  <a:cubicBezTo>
                    <a:pt x="3565" y="20"/>
                    <a:pt x="3565" y="20"/>
                    <a:pt x="3565" y="20"/>
                  </a:cubicBezTo>
                  <a:cubicBezTo>
                    <a:pt x="3543" y="14"/>
                    <a:pt x="3516" y="12"/>
                    <a:pt x="3489" y="12"/>
                  </a:cubicBezTo>
                  <a:cubicBezTo>
                    <a:pt x="3482" y="12"/>
                    <a:pt x="3474" y="12"/>
                    <a:pt x="3466" y="12"/>
                  </a:cubicBezTo>
                  <a:cubicBezTo>
                    <a:pt x="3460" y="14"/>
                    <a:pt x="3462" y="22"/>
                    <a:pt x="3456" y="23"/>
                  </a:cubicBezTo>
                  <a:cubicBezTo>
                    <a:pt x="3441" y="20"/>
                    <a:pt x="3431" y="13"/>
                    <a:pt x="3416" y="10"/>
                  </a:cubicBezTo>
                  <a:cubicBezTo>
                    <a:pt x="3416" y="20"/>
                    <a:pt x="3430" y="17"/>
                    <a:pt x="3431" y="25"/>
                  </a:cubicBezTo>
                  <a:cubicBezTo>
                    <a:pt x="3429" y="28"/>
                    <a:pt x="3427" y="28"/>
                    <a:pt x="3425" y="28"/>
                  </a:cubicBezTo>
                  <a:cubicBezTo>
                    <a:pt x="3420" y="28"/>
                    <a:pt x="3417" y="22"/>
                    <a:pt x="3413" y="20"/>
                  </a:cubicBezTo>
                  <a:cubicBezTo>
                    <a:pt x="3405" y="14"/>
                    <a:pt x="3390" y="12"/>
                    <a:pt x="3384" y="8"/>
                  </a:cubicBezTo>
                  <a:cubicBezTo>
                    <a:pt x="3384" y="5"/>
                    <a:pt x="3381" y="4"/>
                    <a:pt x="3380" y="1"/>
                  </a:cubicBezTo>
                  <a:cubicBezTo>
                    <a:pt x="3378" y="1"/>
                    <a:pt x="3377" y="0"/>
                    <a:pt x="337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50"/>
            <p:cNvSpPr>
              <a:spLocks noEditPoints="1"/>
            </p:cNvSpPr>
            <p:nvPr/>
          </p:nvSpPr>
          <p:spPr bwMode="auto">
            <a:xfrm>
              <a:off x="-627" y="1568"/>
              <a:ext cx="8343" cy="2197"/>
            </a:xfrm>
            <a:custGeom>
              <a:avLst/>
              <a:gdLst>
                <a:gd name="T0" fmla="*/ 1802 w 3529"/>
                <a:gd name="T1" fmla="*/ 846 h 928"/>
                <a:gd name="T2" fmla="*/ 1998 w 3529"/>
                <a:gd name="T3" fmla="*/ 895 h 928"/>
                <a:gd name="T4" fmla="*/ 1797 w 3529"/>
                <a:gd name="T5" fmla="*/ 812 h 928"/>
                <a:gd name="T6" fmla="*/ 2083 w 3529"/>
                <a:gd name="T7" fmla="*/ 797 h 928"/>
                <a:gd name="T8" fmla="*/ 1966 w 3529"/>
                <a:gd name="T9" fmla="*/ 639 h 928"/>
                <a:gd name="T10" fmla="*/ 1675 w 3529"/>
                <a:gd name="T11" fmla="*/ 566 h 928"/>
                <a:gd name="T12" fmla="*/ 1539 w 3529"/>
                <a:gd name="T13" fmla="*/ 619 h 928"/>
                <a:gd name="T14" fmla="*/ 1487 w 3529"/>
                <a:gd name="T15" fmla="*/ 772 h 928"/>
                <a:gd name="T16" fmla="*/ 1694 w 3529"/>
                <a:gd name="T17" fmla="*/ 758 h 928"/>
                <a:gd name="T18" fmla="*/ 1852 w 3529"/>
                <a:gd name="T19" fmla="*/ 675 h 928"/>
                <a:gd name="T20" fmla="*/ 1525 w 3529"/>
                <a:gd name="T21" fmla="*/ 555 h 928"/>
                <a:gd name="T22" fmla="*/ 1536 w 3529"/>
                <a:gd name="T23" fmla="*/ 541 h 928"/>
                <a:gd name="T24" fmla="*/ 1437 w 3529"/>
                <a:gd name="T25" fmla="*/ 538 h 928"/>
                <a:gd name="T26" fmla="*/ 1422 w 3529"/>
                <a:gd name="T27" fmla="*/ 518 h 928"/>
                <a:gd name="T28" fmla="*/ 1545 w 3529"/>
                <a:gd name="T29" fmla="*/ 499 h 928"/>
                <a:gd name="T30" fmla="*/ 1704 w 3529"/>
                <a:gd name="T31" fmla="*/ 523 h 928"/>
                <a:gd name="T32" fmla="*/ 1819 w 3529"/>
                <a:gd name="T33" fmla="*/ 552 h 928"/>
                <a:gd name="T34" fmla="*/ 1844 w 3529"/>
                <a:gd name="T35" fmla="*/ 504 h 928"/>
                <a:gd name="T36" fmla="*/ 833 w 3529"/>
                <a:gd name="T37" fmla="*/ 369 h 928"/>
                <a:gd name="T38" fmla="*/ 3244 w 3529"/>
                <a:gd name="T39" fmla="*/ 300 h 928"/>
                <a:gd name="T40" fmla="*/ 3189 w 3529"/>
                <a:gd name="T41" fmla="*/ 313 h 928"/>
                <a:gd name="T42" fmla="*/ 3153 w 3529"/>
                <a:gd name="T43" fmla="*/ 293 h 928"/>
                <a:gd name="T44" fmla="*/ 118 w 3529"/>
                <a:gd name="T45" fmla="*/ 223 h 928"/>
                <a:gd name="T46" fmla="*/ 166 w 3529"/>
                <a:gd name="T47" fmla="*/ 210 h 928"/>
                <a:gd name="T48" fmla="*/ 142 w 3529"/>
                <a:gd name="T49" fmla="*/ 181 h 928"/>
                <a:gd name="T50" fmla="*/ 449 w 3529"/>
                <a:gd name="T51" fmla="*/ 128 h 928"/>
                <a:gd name="T52" fmla="*/ 340 w 3529"/>
                <a:gd name="T53" fmla="*/ 111 h 928"/>
                <a:gd name="T54" fmla="*/ 3276 w 3529"/>
                <a:gd name="T55" fmla="*/ 35 h 928"/>
                <a:gd name="T56" fmla="*/ 330 w 3529"/>
                <a:gd name="T57" fmla="*/ 0 h 928"/>
                <a:gd name="T58" fmla="*/ 246 w 3529"/>
                <a:gd name="T59" fmla="*/ 77 h 928"/>
                <a:gd name="T60" fmla="*/ 250 w 3529"/>
                <a:gd name="T61" fmla="*/ 150 h 928"/>
                <a:gd name="T62" fmla="*/ 345 w 3529"/>
                <a:gd name="T63" fmla="*/ 81 h 928"/>
                <a:gd name="T64" fmla="*/ 484 w 3529"/>
                <a:gd name="T65" fmla="*/ 123 h 928"/>
                <a:gd name="T66" fmla="*/ 501 w 3529"/>
                <a:gd name="T67" fmla="*/ 100 h 928"/>
                <a:gd name="T68" fmla="*/ 623 w 3529"/>
                <a:gd name="T69" fmla="*/ 47 h 928"/>
                <a:gd name="T70" fmla="*/ 684 w 3529"/>
                <a:gd name="T71" fmla="*/ 61 h 928"/>
                <a:gd name="T72" fmla="*/ 588 w 3529"/>
                <a:gd name="T73" fmla="*/ 146 h 928"/>
                <a:gd name="T74" fmla="*/ 603 w 3529"/>
                <a:gd name="T75" fmla="*/ 198 h 928"/>
                <a:gd name="T76" fmla="*/ 399 w 3529"/>
                <a:gd name="T77" fmla="*/ 140 h 928"/>
                <a:gd name="T78" fmla="*/ 263 w 3529"/>
                <a:gd name="T79" fmla="*/ 160 h 928"/>
                <a:gd name="T80" fmla="*/ 176 w 3529"/>
                <a:gd name="T81" fmla="*/ 411 h 928"/>
                <a:gd name="T82" fmla="*/ 316 w 3529"/>
                <a:gd name="T83" fmla="*/ 415 h 928"/>
                <a:gd name="T84" fmla="*/ 750 w 3529"/>
                <a:gd name="T85" fmla="*/ 460 h 928"/>
                <a:gd name="T86" fmla="*/ 681 w 3529"/>
                <a:gd name="T87" fmla="*/ 283 h 928"/>
                <a:gd name="T88" fmla="*/ 716 w 3529"/>
                <a:gd name="T89" fmla="*/ 301 h 928"/>
                <a:gd name="T90" fmla="*/ 815 w 3529"/>
                <a:gd name="T91" fmla="*/ 342 h 928"/>
                <a:gd name="T92" fmla="*/ 830 w 3529"/>
                <a:gd name="T93" fmla="*/ 259 h 928"/>
                <a:gd name="T94" fmla="*/ 1005 w 3529"/>
                <a:gd name="T95" fmla="*/ 278 h 928"/>
                <a:gd name="T96" fmla="*/ 1119 w 3529"/>
                <a:gd name="T97" fmla="*/ 339 h 928"/>
                <a:gd name="T98" fmla="*/ 3257 w 3529"/>
                <a:gd name="T99" fmla="*/ 43 h 928"/>
                <a:gd name="T100" fmla="*/ 2707 w 3529"/>
                <a:gd name="T101" fmla="*/ 160 h 928"/>
                <a:gd name="T102" fmla="*/ 2820 w 3529"/>
                <a:gd name="T103" fmla="*/ 239 h 928"/>
                <a:gd name="T104" fmla="*/ 3036 w 3529"/>
                <a:gd name="T105" fmla="*/ 354 h 928"/>
                <a:gd name="T106" fmla="*/ 3529 w 3529"/>
                <a:gd name="T107" fmla="*/ 499 h 928"/>
                <a:gd name="T108" fmla="*/ 3363 w 3529"/>
                <a:gd name="T109" fmla="*/ 410 h 928"/>
                <a:gd name="T110" fmla="*/ 3197 w 3529"/>
                <a:gd name="T111" fmla="*/ 371 h 928"/>
                <a:gd name="T112" fmla="*/ 3034 w 3529"/>
                <a:gd name="T113" fmla="*/ 329 h 928"/>
                <a:gd name="T114" fmla="*/ 2936 w 3529"/>
                <a:gd name="T115" fmla="*/ 266 h 928"/>
                <a:gd name="T116" fmla="*/ 3039 w 3529"/>
                <a:gd name="T117" fmla="*/ 198 h 928"/>
                <a:gd name="T118" fmla="*/ 3097 w 3529"/>
                <a:gd name="T119" fmla="*/ 191 h 928"/>
                <a:gd name="T120" fmla="*/ 3202 w 3529"/>
                <a:gd name="T121" fmla="*/ 88 h 928"/>
                <a:gd name="T122" fmla="*/ 3272 w 3529"/>
                <a:gd name="T123" fmla="*/ 54 h 928"/>
                <a:gd name="T124" fmla="*/ 3267 w 3529"/>
                <a:gd name="T125" fmla="*/ 7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29" h="928">
                  <a:moveTo>
                    <a:pt x="1978" y="918"/>
                  </a:moveTo>
                  <a:cubicBezTo>
                    <a:pt x="1975" y="918"/>
                    <a:pt x="1971" y="921"/>
                    <a:pt x="1973" y="927"/>
                  </a:cubicBezTo>
                  <a:cubicBezTo>
                    <a:pt x="1974" y="928"/>
                    <a:pt x="1976" y="928"/>
                    <a:pt x="1979" y="928"/>
                  </a:cubicBezTo>
                  <a:cubicBezTo>
                    <a:pt x="1981" y="928"/>
                    <a:pt x="1983" y="928"/>
                    <a:pt x="1984" y="927"/>
                  </a:cubicBezTo>
                  <a:cubicBezTo>
                    <a:pt x="1987" y="922"/>
                    <a:pt x="1983" y="918"/>
                    <a:pt x="1978" y="918"/>
                  </a:cubicBezTo>
                  <a:moveTo>
                    <a:pt x="1798" y="824"/>
                  </a:moveTo>
                  <a:cubicBezTo>
                    <a:pt x="1790" y="824"/>
                    <a:pt x="1787" y="829"/>
                    <a:pt x="1780" y="830"/>
                  </a:cubicBezTo>
                  <a:cubicBezTo>
                    <a:pt x="1776" y="829"/>
                    <a:pt x="1770" y="824"/>
                    <a:pt x="1766" y="824"/>
                  </a:cubicBezTo>
                  <a:cubicBezTo>
                    <a:pt x="1764" y="824"/>
                    <a:pt x="1762" y="825"/>
                    <a:pt x="1761" y="828"/>
                  </a:cubicBezTo>
                  <a:cubicBezTo>
                    <a:pt x="1763" y="833"/>
                    <a:pt x="1769" y="834"/>
                    <a:pt x="1771" y="838"/>
                  </a:cubicBezTo>
                  <a:cubicBezTo>
                    <a:pt x="1766" y="848"/>
                    <a:pt x="1776" y="856"/>
                    <a:pt x="1786" y="859"/>
                  </a:cubicBezTo>
                  <a:cubicBezTo>
                    <a:pt x="1791" y="854"/>
                    <a:pt x="1793" y="848"/>
                    <a:pt x="1802" y="846"/>
                  </a:cubicBezTo>
                  <a:cubicBezTo>
                    <a:pt x="1804" y="841"/>
                    <a:pt x="1806" y="827"/>
                    <a:pt x="1800" y="824"/>
                  </a:cubicBezTo>
                  <a:cubicBezTo>
                    <a:pt x="1800" y="824"/>
                    <a:pt x="1799" y="824"/>
                    <a:pt x="1798" y="824"/>
                  </a:cubicBezTo>
                  <a:moveTo>
                    <a:pt x="2042" y="822"/>
                  </a:moveTo>
                  <a:cubicBezTo>
                    <a:pt x="2038" y="822"/>
                    <a:pt x="2038" y="822"/>
                    <a:pt x="2038" y="822"/>
                  </a:cubicBezTo>
                  <a:cubicBezTo>
                    <a:pt x="2032" y="854"/>
                    <a:pt x="1986" y="851"/>
                    <a:pt x="1979" y="882"/>
                  </a:cubicBezTo>
                  <a:cubicBezTo>
                    <a:pt x="1980" y="883"/>
                    <a:pt x="1983" y="883"/>
                    <a:pt x="1985" y="883"/>
                  </a:cubicBezTo>
                  <a:cubicBezTo>
                    <a:pt x="1986" y="883"/>
                    <a:pt x="1986" y="883"/>
                    <a:pt x="1987" y="883"/>
                  </a:cubicBezTo>
                  <a:cubicBezTo>
                    <a:pt x="1988" y="883"/>
                    <a:pt x="1988" y="883"/>
                    <a:pt x="1989" y="883"/>
                  </a:cubicBezTo>
                  <a:cubicBezTo>
                    <a:pt x="1991" y="883"/>
                    <a:pt x="1994" y="884"/>
                    <a:pt x="1996" y="885"/>
                  </a:cubicBezTo>
                  <a:cubicBezTo>
                    <a:pt x="1995" y="888"/>
                    <a:pt x="1990" y="887"/>
                    <a:pt x="1991" y="891"/>
                  </a:cubicBezTo>
                  <a:cubicBezTo>
                    <a:pt x="1994" y="892"/>
                    <a:pt x="1994" y="895"/>
                    <a:pt x="1997" y="895"/>
                  </a:cubicBezTo>
                  <a:cubicBezTo>
                    <a:pt x="1998" y="895"/>
                    <a:pt x="1998" y="895"/>
                    <a:pt x="1998" y="895"/>
                  </a:cubicBezTo>
                  <a:cubicBezTo>
                    <a:pt x="2001" y="893"/>
                    <a:pt x="2000" y="889"/>
                    <a:pt x="2002" y="887"/>
                  </a:cubicBezTo>
                  <a:cubicBezTo>
                    <a:pt x="2004" y="888"/>
                    <a:pt x="2005" y="888"/>
                    <a:pt x="2007" y="888"/>
                  </a:cubicBezTo>
                  <a:cubicBezTo>
                    <a:pt x="2028" y="888"/>
                    <a:pt x="2025" y="862"/>
                    <a:pt x="2044" y="858"/>
                  </a:cubicBezTo>
                  <a:cubicBezTo>
                    <a:pt x="2045" y="845"/>
                    <a:pt x="2057" y="843"/>
                    <a:pt x="2060" y="833"/>
                  </a:cubicBezTo>
                  <a:cubicBezTo>
                    <a:pt x="2053" y="830"/>
                    <a:pt x="2047" y="827"/>
                    <a:pt x="2042" y="822"/>
                  </a:cubicBezTo>
                  <a:moveTo>
                    <a:pt x="1759" y="814"/>
                  </a:moveTo>
                  <a:cubicBezTo>
                    <a:pt x="1755" y="814"/>
                    <a:pt x="1753" y="816"/>
                    <a:pt x="1753" y="820"/>
                  </a:cubicBezTo>
                  <a:cubicBezTo>
                    <a:pt x="1754" y="821"/>
                    <a:pt x="1756" y="822"/>
                    <a:pt x="1758" y="822"/>
                  </a:cubicBezTo>
                  <a:cubicBezTo>
                    <a:pt x="1759" y="822"/>
                    <a:pt x="1760" y="822"/>
                    <a:pt x="1760" y="821"/>
                  </a:cubicBezTo>
                  <a:cubicBezTo>
                    <a:pt x="1762" y="820"/>
                    <a:pt x="1761" y="816"/>
                    <a:pt x="1760" y="814"/>
                  </a:cubicBezTo>
                  <a:cubicBezTo>
                    <a:pt x="1760" y="814"/>
                    <a:pt x="1760" y="814"/>
                    <a:pt x="1759" y="814"/>
                  </a:cubicBezTo>
                  <a:moveTo>
                    <a:pt x="1797" y="812"/>
                  </a:moveTo>
                  <a:cubicBezTo>
                    <a:pt x="1793" y="812"/>
                    <a:pt x="1790" y="818"/>
                    <a:pt x="1797" y="820"/>
                  </a:cubicBezTo>
                  <a:cubicBezTo>
                    <a:pt x="1799" y="818"/>
                    <a:pt x="1801" y="817"/>
                    <a:pt x="1801" y="814"/>
                  </a:cubicBezTo>
                  <a:cubicBezTo>
                    <a:pt x="1800" y="813"/>
                    <a:pt x="1798" y="812"/>
                    <a:pt x="1797" y="812"/>
                  </a:cubicBezTo>
                  <a:moveTo>
                    <a:pt x="2043" y="759"/>
                  </a:moveTo>
                  <a:cubicBezTo>
                    <a:pt x="2040" y="759"/>
                    <a:pt x="2039" y="761"/>
                    <a:pt x="2038" y="763"/>
                  </a:cubicBezTo>
                  <a:cubicBezTo>
                    <a:pt x="2035" y="775"/>
                    <a:pt x="2070" y="782"/>
                    <a:pt x="2064" y="800"/>
                  </a:cubicBezTo>
                  <a:cubicBezTo>
                    <a:pt x="2063" y="804"/>
                    <a:pt x="2057" y="804"/>
                    <a:pt x="2057" y="809"/>
                  </a:cubicBezTo>
                  <a:cubicBezTo>
                    <a:pt x="2064" y="814"/>
                    <a:pt x="2068" y="822"/>
                    <a:pt x="2073" y="828"/>
                  </a:cubicBezTo>
                  <a:cubicBezTo>
                    <a:pt x="2082" y="828"/>
                    <a:pt x="2082" y="819"/>
                    <a:pt x="2087" y="814"/>
                  </a:cubicBezTo>
                  <a:cubicBezTo>
                    <a:pt x="2093" y="809"/>
                    <a:pt x="2105" y="806"/>
                    <a:pt x="2103" y="795"/>
                  </a:cubicBezTo>
                  <a:cubicBezTo>
                    <a:pt x="2101" y="793"/>
                    <a:pt x="2099" y="792"/>
                    <a:pt x="2097" y="792"/>
                  </a:cubicBezTo>
                  <a:cubicBezTo>
                    <a:pt x="2092" y="792"/>
                    <a:pt x="2088" y="797"/>
                    <a:pt x="2083" y="797"/>
                  </a:cubicBezTo>
                  <a:cubicBezTo>
                    <a:pt x="2078" y="796"/>
                    <a:pt x="2079" y="791"/>
                    <a:pt x="2079" y="786"/>
                  </a:cubicBezTo>
                  <a:cubicBezTo>
                    <a:pt x="2078" y="785"/>
                    <a:pt x="2077" y="785"/>
                    <a:pt x="2075" y="785"/>
                  </a:cubicBezTo>
                  <a:cubicBezTo>
                    <a:pt x="2074" y="785"/>
                    <a:pt x="2074" y="785"/>
                    <a:pt x="2073" y="785"/>
                  </a:cubicBezTo>
                  <a:cubicBezTo>
                    <a:pt x="2072" y="785"/>
                    <a:pt x="2072" y="785"/>
                    <a:pt x="2071" y="785"/>
                  </a:cubicBezTo>
                  <a:cubicBezTo>
                    <a:pt x="2071" y="785"/>
                    <a:pt x="2071" y="785"/>
                    <a:pt x="2070" y="785"/>
                  </a:cubicBezTo>
                  <a:cubicBezTo>
                    <a:pt x="2064" y="775"/>
                    <a:pt x="2053" y="768"/>
                    <a:pt x="2045" y="759"/>
                  </a:cubicBezTo>
                  <a:cubicBezTo>
                    <a:pt x="2044" y="759"/>
                    <a:pt x="2044" y="759"/>
                    <a:pt x="2043" y="759"/>
                  </a:cubicBezTo>
                  <a:moveTo>
                    <a:pt x="1966" y="639"/>
                  </a:moveTo>
                  <a:cubicBezTo>
                    <a:pt x="1963" y="639"/>
                    <a:pt x="1961" y="641"/>
                    <a:pt x="1962" y="645"/>
                  </a:cubicBezTo>
                  <a:cubicBezTo>
                    <a:pt x="1962" y="649"/>
                    <a:pt x="1972" y="655"/>
                    <a:pt x="1980" y="655"/>
                  </a:cubicBezTo>
                  <a:cubicBezTo>
                    <a:pt x="1983" y="655"/>
                    <a:pt x="1987" y="654"/>
                    <a:pt x="1988" y="650"/>
                  </a:cubicBezTo>
                  <a:cubicBezTo>
                    <a:pt x="1985" y="647"/>
                    <a:pt x="1973" y="639"/>
                    <a:pt x="1966" y="639"/>
                  </a:cubicBezTo>
                  <a:moveTo>
                    <a:pt x="1745" y="556"/>
                  </a:moveTo>
                  <a:cubicBezTo>
                    <a:pt x="1720" y="564"/>
                    <a:pt x="1746" y="613"/>
                    <a:pt x="1717" y="613"/>
                  </a:cubicBezTo>
                  <a:cubicBezTo>
                    <a:pt x="1716" y="613"/>
                    <a:pt x="1716" y="613"/>
                    <a:pt x="1715" y="613"/>
                  </a:cubicBezTo>
                  <a:cubicBezTo>
                    <a:pt x="1709" y="612"/>
                    <a:pt x="1706" y="607"/>
                    <a:pt x="1702" y="605"/>
                  </a:cubicBezTo>
                  <a:cubicBezTo>
                    <a:pt x="1701" y="604"/>
                    <a:pt x="1700" y="604"/>
                    <a:pt x="1698" y="604"/>
                  </a:cubicBezTo>
                  <a:cubicBezTo>
                    <a:pt x="1698" y="604"/>
                    <a:pt x="1698" y="604"/>
                    <a:pt x="1698" y="604"/>
                  </a:cubicBezTo>
                  <a:cubicBezTo>
                    <a:pt x="1697" y="604"/>
                    <a:pt x="1697" y="604"/>
                    <a:pt x="1697" y="604"/>
                  </a:cubicBezTo>
                  <a:cubicBezTo>
                    <a:pt x="1696" y="604"/>
                    <a:pt x="1695" y="604"/>
                    <a:pt x="1694" y="604"/>
                  </a:cubicBezTo>
                  <a:cubicBezTo>
                    <a:pt x="1685" y="600"/>
                    <a:pt x="1678" y="592"/>
                    <a:pt x="1673" y="587"/>
                  </a:cubicBezTo>
                  <a:cubicBezTo>
                    <a:pt x="1677" y="580"/>
                    <a:pt x="1686" y="577"/>
                    <a:pt x="1688" y="568"/>
                  </a:cubicBezTo>
                  <a:cubicBezTo>
                    <a:pt x="1686" y="566"/>
                    <a:pt x="1684" y="565"/>
                    <a:pt x="1682" y="565"/>
                  </a:cubicBezTo>
                  <a:cubicBezTo>
                    <a:pt x="1680" y="565"/>
                    <a:pt x="1677" y="566"/>
                    <a:pt x="1675" y="566"/>
                  </a:cubicBezTo>
                  <a:cubicBezTo>
                    <a:pt x="1672" y="567"/>
                    <a:pt x="1670" y="568"/>
                    <a:pt x="1667" y="568"/>
                  </a:cubicBezTo>
                  <a:cubicBezTo>
                    <a:pt x="1666" y="568"/>
                    <a:pt x="1666" y="568"/>
                    <a:pt x="1665" y="567"/>
                  </a:cubicBezTo>
                  <a:cubicBezTo>
                    <a:pt x="1658" y="566"/>
                    <a:pt x="1651" y="556"/>
                    <a:pt x="1643" y="556"/>
                  </a:cubicBezTo>
                  <a:cubicBezTo>
                    <a:pt x="1641" y="556"/>
                    <a:pt x="1638" y="558"/>
                    <a:pt x="1635" y="561"/>
                  </a:cubicBezTo>
                  <a:cubicBezTo>
                    <a:pt x="1637" y="564"/>
                    <a:pt x="1645" y="564"/>
                    <a:pt x="1642" y="568"/>
                  </a:cubicBezTo>
                  <a:cubicBezTo>
                    <a:pt x="1639" y="568"/>
                    <a:pt x="1637" y="568"/>
                    <a:pt x="1635" y="568"/>
                  </a:cubicBezTo>
                  <a:cubicBezTo>
                    <a:pt x="1619" y="568"/>
                    <a:pt x="1618" y="585"/>
                    <a:pt x="1607" y="592"/>
                  </a:cubicBezTo>
                  <a:cubicBezTo>
                    <a:pt x="1596" y="589"/>
                    <a:pt x="1595" y="580"/>
                    <a:pt x="1585" y="580"/>
                  </a:cubicBezTo>
                  <a:cubicBezTo>
                    <a:pt x="1584" y="580"/>
                    <a:pt x="1583" y="580"/>
                    <a:pt x="1582" y="580"/>
                  </a:cubicBezTo>
                  <a:cubicBezTo>
                    <a:pt x="1569" y="582"/>
                    <a:pt x="1566" y="599"/>
                    <a:pt x="1555" y="605"/>
                  </a:cubicBezTo>
                  <a:cubicBezTo>
                    <a:pt x="1546" y="605"/>
                    <a:pt x="1546" y="605"/>
                    <a:pt x="1546" y="605"/>
                  </a:cubicBezTo>
                  <a:cubicBezTo>
                    <a:pt x="1539" y="608"/>
                    <a:pt x="1541" y="615"/>
                    <a:pt x="1539" y="619"/>
                  </a:cubicBezTo>
                  <a:cubicBezTo>
                    <a:pt x="1534" y="629"/>
                    <a:pt x="1513" y="638"/>
                    <a:pt x="1497" y="640"/>
                  </a:cubicBezTo>
                  <a:cubicBezTo>
                    <a:pt x="1496" y="640"/>
                    <a:pt x="1496" y="640"/>
                    <a:pt x="1495" y="640"/>
                  </a:cubicBezTo>
                  <a:cubicBezTo>
                    <a:pt x="1494" y="640"/>
                    <a:pt x="1493" y="640"/>
                    <a:pt x="1491" y="640"/>
                  </a:cubicBezTo>
                  <a:cubicBezTo>
                    <a:pt x="1490" y="639"/>
                    <a:pt x="1488" y="639"/>
                    <a:pt x="1487" y="639"/>
                  </a:cubicBezTo>
                  <a:cubicBezTo>
                    <a:pt x="1486" y="639"/>
                    <a:pt x="1485" y="639"/>
                    <a:pt x="1483" y="640"/>
                  </a:cubicBezTo>
                  <a:cubicBezTo>
                    <a:pt x="1474" y="642"/>
                    <a:pt x="1468" y="653"/>
                    <a:pt x="1457" y="653"/>
                  </a:cubicBezTo>
                  <a:cubicBezTo>
                    <a:pt x="1456" y="653"/>
                    <a:pt x="1455" y="653"/>
                    <a:pt x="1453" y="653"/>
                  </a:cubicBezTo>
                  <a:cubicBezTo>
                    <a:pt x="1449" y="664"/>
                    <a:pt x="1446" y="676"/>
                    <a:pt x="1457" y="686"/>
                  </a:cubicBezTo>
                  <a:cubicBezTo>
                    <a:pt x="1447" y="694"/>
                    <a:pt x="1456" y="700"/>
                    <a:pt x="1459" y="707"/>
                  </a:cubicBezTo>
                  <a:cubicBezTo>
                    <a:pt x="1464" y="719"/>
                    <a:pt x="1473" y="738"/>
                    <a:pt x="1470" y="750"/>
                  </a:cubicBezTo>
                  <a:cubicBezTo>
                    <a:pt x="1469" y="756"/>
                    <a:pt x="1462" y="759"/>
                    <a:pt x="1465" y="767"/>
                  </a:cubicBezTo>
                  <a:cubicBezTo>
                    <a:pt x="1470" y="771"/>
                    <a:pt x="1478" y="772"/>
                    <a:pt x="1487" y="772"/>
                  </a:cubicBezTo>
                  <a:cubicBezTo>
                    <a:pt x="1489" y="772"/>
                    <a:pt x="1491" y="772"/>
                    <a:pt x="1492" y="772"/>
                  </a:cubicBezTo>
                  <a:cubicBezTo>
                    <a:pt x="1505" y="765"/>
                    <a:pt x="1514" y="756"/>
                    <a:pt x="1530" y="756"/>
                  </a:cubicBezTo>
                  <a:cubicBezTo>
                    <a:pt x="1531" y="756"/>
                    <a:pt x="1532" y="756"/>
                    <a:pt x="1533" y="757"/>
                  </a:cubicBezTo>
                  <a:cubicBezTo>
                    <a:pt x="1537" y="757"/>
                    <a:pt x="1541" y="759"/>
                    <a:pt x="1545" y="759"/>
                  </a:cubicBezTo>
                  <a:cubicBezTo>
                    <a:pt x="1545" y="759"/>
                    <a:pt x="1546" y="759"/>
                    <a:pt x="1546" y="759"/>
                  </a:cubicBezTo>
                  <a:cubicBezTo>
                    <a:pt x="1557" y="759"/>
                    <a:pt x="1560" y="751"/>
                    <a:pt x="1570" y="748"/>
                  </a:cubicBezTo>
                  <a:cubicBezTo>
                    <a:pt x="1575" y="747"/>
                    <a:pt x="1583" y="747"/>
                    <a:pt x="1589" y="745"/>
                  </a:cubicBezTo>
                  <a:cubicBezTo>
                    <a:pt x="1599" y="742"/>
                    <a:pt x="1611" y="739"/>
                    <a:pt x="1625" y="737"/>
                  </a:cubicBezTo>
                  <a:cubicBezTo>
                    <a:pt x="1634" y="742"/>
                    <a:pt x="1644" y="741"/>
                    <a:pt x="1652" y="745"/>
                  </a:cubicBezTo>
                  <a:cubicBezTo>
                    <a:pt x="1662" y="752"/>
                    <a:pt x="1663" y="764"/>
                    <a:pt x="1674" y="770"/>
                  </a:cubicBezTo>
                  <a:cubicBezTo>
                    <a:pt x="1682" y="768"/>
                    <a:pt x="1682" y="758"/>
                    <a:pt x="1690" y="758"/>
                  </a:cubicBezTo>
                  <a:cubicBezTo>
                    <a:pt x="1691" y="758"/>
                    <a:pt x="1692" y="758"/>
                    <a:pt x="1694" y="758"/>
                  </a:cubicBezTo>
                  <a:cubicBezTo>
                    <a:pt x="1697" y="764"/>
                    <a:pt x="1686" y="765"/>
                    <a:pt x="1686" y="771"/>
                  </a:cubicBezTo>
                  <a:cubicBezTo>
                    <a:pt x="1695" y="773"/>
                    <a:pt x="1698" y="779"/>
                    <a:pt x="1707" y="780"/>
                  </a:cubicBezTo>
                  <a:cubicBezTo>
                    <a:pt x="1712" y="785"/>
                    <a:pt x="1717" y="798"/>
                    <a:pt x="1727" y="803"/>
                  </a:cubicBezTo>
                  <a:cubicBezTo>
                    <a:pt x="1729" y="804"/>
                    <a:pt x="1734" y="803"/>
                    <a:pt x="1737" y="805"/>
                  </a:cubicBezTo>
                  <a:cubicBezTo>
                    <a:pt x="1742" y="807"/>
                    <a:pt x="1741" y="810"/>
                    <a:pt x="1746" y="810"/>
                  </a:cubicBezTo>
                  <a:cubicBezTo>
                    <a:pt x="1746" y="810"/>
                    <a:pt x="1746" y="810"/>
                    <a:pt x="1747" y="810"/>
                  </a:cubicBezTo>
                  <a:cubicBezTo>
                    <a:pt x="1754" y="810"/>
                    <a:pt x="1757" y="805"/>
                    <a:pt x="1764" y="802"/>
                  </a:cubicBezTo>
                  <a:cubicBezTo>
                    <a:pt x="1768" y="805"/>
                    <a:pt x="1772" y="809"/>
                    <a:pt x="1779" y="809"/>
                  </a:cubicBezTo>
                  <a:cubicBezTo>
                    <a:pt x="1787" y="801"/>
                    <a:pt x="1793" y="801"/>
                    <a:pt x="1806" y="798"/>
                  </a:cubicBezTo>
                  <a:cubicBezTo>
                    <a:pt x="1819" y="795"/>
                    <a:pt x="1817" y="785"/>
                    <a:pt x="1820" y="775"/>
                  </a:cubicBezTo>
                  <a:cubicBezTo>
                    <a:pt x="1824" y="760"/>
                    <a:pt x="1841" y="751"/>
                    <a:pt x="1846" y="739"/>
                  </a:cubicBezTo>
                  <a:cubicBezTo>
                    <a:pt x="1853" y="718"/>
                    <a:pt x="1844" y="693"/>
                    <a:pt x="1852" y="675"/>
                  </a:cubicBezTo>
                  <a:cubicBezTo>
                    <a:pt x="1851" y="674"/>
                    <a:pt x="1851" y="674"/>
                    <a:pt x="1850" y="674"/>
                  </a:cubicBezTo>
                  <a:cubicBezTo>
                    <a:pt x="1849" y="674"/>
                    <a:pt x="1848" y="675"/>
                    <a:pt x="1847" y="676"/>
                  </a:cubicBezTo>
                  <a:cubicBezTo>
                    <a:pt x="1846" y="678"/>
                    <a:pt x="1845" y="679"/>
                    <a:pt x="1843" y="679"/>
                  </a:cubicBezTo>
                  <a:cubicBezTo>
                    <a:pt x="1843" y="679"/>
                    <a:pt x="1843" y="679"/>
                    <a:pt x="1842" y="679"/>
                  </a:cubicBezTo>
                  <a:cubicBezTo>
                    <a:pt x="1836" y="672"/>
                    <a:pt x="1822" y="669"/>
                    <a:pt x="1825" y="657"/>
                  </a:cubicBezTo>
                  <a:cubicBezTo>
                    <a:pt x="1817" y="655"/>
                    <a:pt x="1811" y="651"/>
                    <a:pt x="1813" y="641"/>
                  </a:cubicBezTo>
                  <a:cubicBezTo>
                    <a:pt x="1794" y="631"/>
                    <a:pt x="1772" y="620"/>
                    <a:pt x="1775" y="595"/>
                  </a:cubicBezTo>
                  <a:cubicBezTo>
                    <a:pt x="1772" y="588"/>
                    <a:pt x="1761" y="588"/>
                    <a:pt x="1755" y="583"/>
                  </a:cubicBezTo>
                  <a:cubicBezTo>
                    <a:pt x="1759" y="571"/>
                    <a:pt x="1752" y="562"/>
                    <a:pt x="1745" y="556"/>
                  </a:cubicBezTo>
                  <a:moveTo>
                    <a:pt x="1512" y="541"/>
                  </a:moveTo>
                  <a:cubicBezTo>
                    <a:pt x="1508" y="541"/>
                    <a:pt x="1505" y="543"/>
                    <a:pt x="1506" y="549"/>
                  </a:cubicBezTo>
                  <a:cubicBezTo>
                    <a:pt x="1513" y="550"/>
                    <a:pt x="1517" y="555"/>
                    <a:pt x="1525" y="555"/>
                  </a:cubicBezTo>
                  <a:cubicBezTo>
                    <a:pt x="1526" y="555"/>
                    <a:pt x="1526" y="554"/>
                    <a:pt x="1527" y="554"/>
                  </a:cubicBezTo>
                  <a:cubicBezTo>
                    <a:pt x="1527" y="554"/>
                    <a:pt x="1527" y="554"/>
                    <a:pt x="1528" y="554"/>
                  </a:cubicBezTo>
                  <a:cubicBezTo>
                    <a:pt x="1529" y="553"/>
                    <a:pt x="1529" y="550"/>
                    <a:pt x="1529" y="547"/>
                  </a:cubicBezTo>
                  <a:cubicBezTo>
                    <a:pt x="1525" y="545"/>
                    <a:pt x="1518" y="541"/>
                    <a:pt x="1512" y="541"/>
                  </a:cubicBezTo>
                  <a:moveTo>
                    <a:pt x="1577" y="534"/>
                  </a:moveTo>
                  <a:cubicBezTo>
                    <a:pt x="1566" y="534"/>
                    <a:pt x="1553" y="541"/>
                    <a:pt x="1553" y="550"/>
                  </a:cubicBezTo>
                  <a:cubicBezTo>
                    <a:pt x="1555" y="550"/>
                    <a:pt x="1556" y="551"/>
                    <a:pt x="1556" y="553"/>
                  </a:cubicBezTo>
                  <a:cubicBezTo>
                    <a:pt x="1571" y="551"/>
                    <a:pt x="1581" y="547"/>
                    <a:pt x="1590" y="541"/>
                  </a:cubicBezTo>
                  <a:cubicBezTo>
                    <a:pt x="1588" y="536"/>
                    <a:pt x="1583" y="534"/>
                    <a:pt x="1577" y="534"/>
                  </a:cubicBezTo>
                  <a:moveTo>
                    <a:pt x="1529" y="531"/>
                  </a:moveTo>
                  <a:cubicBezTo>
                    <a:pt x="1523" y="531"/>
                    <a:pt x="1519" y="532"/>
                    <a:pt x="1517" y="535"/>
                  </a:cubicBezTo>
                  <a:cubicBezTo>
                    <a:pt x="1520" y="539"/>
                    <a:pt x="1528" y="541"/>
                    <a:pt x="1536" y="541"/>
                  </a:cubicBezTo>
                  <a:cubicBezTo>
                    <a:pt x="1542" y="541"/>
                    <a:pt x="1548" y="539"/>
                    <a:pt x="1550" y="534"/>
                  </a:cubicBezTo>
                  <a:cubicBezTo>
                    <a:pt x="1545" y="533"/>
                    <a:pt x="1536" y="531"/>
                    <a:pt x="1529" y="531"/>
                  </a:cubicBezTo>
                  <a:moveTo>
                    <a:pt x="1390" y="516"/>
                  </a:moveTo>
                  <a:cubicBezTo>
                    <a:pt x="1381" y="516"/>
                    <a:pt x="1371" y="518"/>
                    <a:pt x="1366" y="521"/>
                  </a:cubicBezTo>
                  <a:cubicBezTo>
                    <a:pt x="1366" y="527"/>
                    <a:pt x="1374" y="526"/>
                    <a:pt x="1379" y="528"/>
                  </a:cubicBezTo>
                  <a:cubicBezTo>
                    <a:pt x="1384" y="529"/>
                    <a:pt x="1389" y="532"/>
                    <a:pt x="1394" y="533"/>
                  </a:cubicBezTo>
                  <a:cubicBezTo>
                    <a:pt x="1395" y="533"/>
                    <a:pt x="1396" y="533"/>
                    <a:pt x="1397" y="533"/>
                  </a:cubicBezTo>
                  <a:cubicBezTo>
                    <a:pt x="1399" y="533"/>
                    <a:pt x="1401" y="533"/>
                    <a:pt x="1403" y="533"/>
                  </a:cubicBezTo>
                  <a:cubicBezTo>
                    <a:pt x="1405" y="533"/>
                    <a:pt x="1407" y="533"/>
                    <a:pt x="1409" y="533"/>
                  </a:cubicBezTo>
                  <a:cubicBezTo>
                    <a:pt x="1410" y="533"/>
                    <a:pt x="1411" y="533"/>
                    <a:pt x="1412" y="533"/>
                  </a:cubicBezTo>
                  <a:cubicBezTo>
                    <a:pt x="1418" y="534"/>
                    <a:pt x="1424" y="537"/>
                    <a:pt x="1429" y="538"/>
                  </a:cubicBezTo>
                  <a:cubicBezTo>
                    <a:pt x="1432" y="538"/>
                    <a:pt x="1434" y="538"/>
                    <a:pt x="1437" y="538"/>
                  </a:cubicBezTo>
                  <a:cubicBezTo>
                    <a:pt x="1440" y="538"/>
                    <a:pt x="1443" y="538"/>
                    <a:pt x="1446" y="538"/>
                  </a:cubicBezTo>
                  <a:cubicBezTo>
                    <a:pt x="1449" y="538"/>
                    <a:pt x="1452" y="537"/>
                    <a:pt x="1454" y="537"/>
                  </a:cubicBezTo>
                  <a:cubicBezTo>
                    <a:pt x="1459" y="537"/>
                    <a:pt x="1464" y="538"/>
                    <a:pt x="1468" y="541"/>
                  </a:cubicBezTo>
                  <a:cubicBezTo>
                    <a:pt x="1470" y="540"/>
                    <a:pt x="1471" y="538"/>
                    <a:pt x="1474" y="538"/>
                  </a:cubicBezTo>
                  <a:cubicBezTo>
                    <a:pt x="1474" y="538"/>
                    <a:pt x="1474" y="538"/>
                    <a:pt x="1475" y="538"/>
                  </a:cubicBezTo>
                  <a:cubicBezTo>
                    <a:pt x="1477" y="540"/>
                    <a:pt x="1483" y="542"/>
                    <a:pt x="1490" y="542"/>
                  </a:cubicBezTo>
                  <a:cubicBezTo>
                    <a:pt x="1500" y="542"/>
                    <a:pt x="1510" y="539"/>
                    <a:pt x="1512" y="534"/>
                  </a:cubicBezTo>
                  <a:cubicBezTo>
                    <a:pt x="1509" y="532"/>
                    <a:pt x="1503" y="531"/>
                    <a:pt x="1497" y="531"/>
                  </a:cubicBezTo>
                  <a:cubicBezTo>
                    <a:pt x="1489" y="531"/>
                    <a:pt x="1480" y="533"/>
                    <a:pt x="1476" y="537"/>
                  </a:cubicBezTo>
                  <a:cubicBezTo>
                    <a:pt x="1477" y="531"/>
                    <a:pt x="1468" y="534"/>
                    <a:pt x="1466" y="532"/>
                  </a:cubicBezTo>
                  <a:cubicBezTo>
                    <a:pt x="1462" y="530"/>
                    <a:pt x="1463" y="524"/>
                    <a:pt x="1458" y="523"/>
                  </a:cubicBezTo>
                  <a:cubicBezTo>
                    <a:pt x="1447" y="521"/>
                    <a:pt x="1435" y="518"/>
                    <a:pt x="1422" y="518"/>
                  </a:cubicBezTo>
                  <a:cubicBezTo>
                    <a:pt x="1418" y="518"/>
                    <a:pt x="1413" y="518"/>
                    <a:pt x="1409" y="519"/>
                  </a:cubicBezTo>
                  <a:cubicBezTo>
                    <a:pt x="1405" y="517"/>
                    <a:pt x="1398" y="516"/>
                    <a:pt x="1390" y="516"/>
                  </a:cubicBezTo>
                  <a:moveTo>
                    <a:pt x="1375" y="499"/>
                  </a:moveTo>
                  <a:cubicBezTo>
                    <a:pt x="1336" y="499"/>
                    <a:pt x="1336" y="499"/>
                    <a:pt x="1336" y="499"/>
                  </a:cubicBezTo>
                  <a:cubicBezTo>
                    <a:pt x="1346" y="507"/>
                    <a:pt x="1359" y="514"/>
                    <a:pt x="1367" y="514"/>
                  </a:cubicBezTo>
                  <a:cubicBezTo>
                    <a:pt x="1374" y="514"/>
                    <a:pt x="1377" y="510"/>
                    <a:pt x="1375" y="499"/>
                  </a:cubicBezTo>
                  <a:moveTo>
                    <a:pt x="1522" y="499"/>
                  </a:moveTo>
                  <a:cubicBezTo>
                    <a:pt x="1511" y="499"/>
                    <a:pt x="1511" y="499"/>
                    <a:pt x="1511" y="499"/>
                  </a:cubicBezTo>
                  <a:cubicBezTo>
                    <a:pt x="1512" y="500"/>
                    <a:pt x="1512" y="501"/>
                    <a:pt x="1512" y="502"/>
                  </a:cubicBezTo>
                  <a:cubicBezTo>
                    <a:pt x="1509" y="507"/>
                    <a:pt x="1505" y="516"/>
                    <a:pt x="1513" y="519"/>
                  </a:cubicBezTo>
                  <a:cubicBezTo>
                    <a:pt x="1529" y="518"/>
                    <a:pt x="1523" y="507"/>
                    <a:pt x="1522" y="499"/>
                  </a:cubicBezTo>
                  <a:moveTo>
                    <a:pt x="1545" y="499"/>
                  </a:moveTo>
                  <a:cubicBezTo>
                    <a:pt x="1530" y="499"/>
                    <a:pt x="1530" y="499"/>
                    <a:pt x="1530" y="499"/>
                  </a:cubicBezTo>
                  <a:cubicBezTo>
                    <a:pt x="1531" y="502"/>
                    <a:pt x="1532" y="505"/>
                    <a:pt x="1537" y="506"/>
                  </a:cubicBezTo>
                  <a:cubicBezTo>
                    <a:pt x="1542" y="505"/>
                    <a:pt x="1544" y="502"/>
                    <a:pt x="1545" y="499"/>
                  </a:cubicBezTo>
                  <a:moveTo>
                    <a:pt x="1652" y="499"/>
                  </a:moveTo>
                  <a:cubicBezTo>
                    <a:pt x="1642" y="499"/>
                    <a:pt x="1642" y="499"/>
                    <a:pt x="1642" y="499"/>
                  </a:cubicBezTo>
                  <a:cubicBezTo>
                    <a:pt x="1644" y="501"/>
                    <a:pt x="1645" y="502"/>
                    <a:pt x="1647" y="503"/>
                  </a:cubicBezTo>
                  <a:cubicBezTo>
                    <a:pt x="1650" y="502"/>
                    <a:pt x="1651" y="500"/>
                    <a:pt x="1652" y="499"/>
                  </a:cubicBezTo>
                  <a:moveTo>
                    <a:pt x="1767" y="499"/>
                  </a:moveTo>
                  <a:cubicBezTo>
                    <a:pt x="1657" y="499"/>
                    <a:pt x="1657" y="499"/>
                    <a:pt x="1657" y="499"/>
                  </a:cubicBezTo>
                  <a:cubicBezTo>
                    <a:pt x="1663" y="503"/>
                    <a:pt x="1671" y="506"/>
                    <a:pt x="1681" y="506"/>
                  </a:cubicBezTo>
                  <a:cubicBezTo>
                    <a:pt x="1683" y="506"/>
                    <a:pt x="1685" y="506"/>
                    <a:pt x="1687" y="505"/>
                  </a:cubicBezTo>
                  <a:cubicBezTo>
                    <a:pt x="1693" y="511"/>
                    <a:pt x="1700" y="516"/>
                    <a:pt x="1704" y="523"/>
                  </a:cubicBezTo>
                  <a:cubicBezTo>
                    <a:pt x="1701" y="529"/>
                    <a:pt x="1693" y="530"/>
                    <a:pt x="1693" y="539"/>
                  </a:cubicBezTo>
                  <a:cubicBezTo>
                    <a:pt x="1694" y="539"/>
                    <a:pt x="1695" y="539"/>
                    <a:pt x="1697" y="539"/>
                  </a:cubicBezTo>
                  <a:cubicBezTo>
                    <a:pt x="1702" y="539"/>
                    <a:pt x="1703" y="535"/>
                    <a:pt x="1709" y="535"/>
                  </a:cubicBezTo>
                  <a:cubicBezTo>
                    <a:pt x="1710" y="535"/>
                    <a:pt x="1710" y="535"/>
                    <a:pt x="1710" y="535"/>
                  </a:cubicBezTo>
                  <a:cubicBezTo>
                    <a:pt x="1716" y="535"/>
                    <a:pt x="1721" y="538"/>
                    <a:pt x="1725" y="540"/>
                  </a:cubicBezTo>
                  <a:cubicBezTo>
                    <a:pt x="1730" y="543"/>
                    <a:pt x="1734" y="546"/>
                    <a:pt x="1740" y="546"/>
                  </a:cubicBezTo>
                  <a:cubicBezTo>
                    <a:pt x="1742" y="546"/>
                    <a:pt x="1744" y="545"/>
                    <a:pt x="1747" y="544"/>
                  </a:cubicBezTo>
                  <a:cubicBezTo>
                    <a:pt x="1750" y="542"/>
                    <a:pt x="1750" y="537"/>
                    <a:pt x="1751" y="533"/>
                  </a:cubicBezTo>
                  <a:cubicBezTo>
                    <a:pt x="1755" y="531"/>
                    <a:pt x="1759" y="531"/>
                    <a:pt x="1762" y="531"/>
                  </a:cubicBezTo>
                  <a:cubicBezTo>
                    <a:pt x="1772" y="531"/>
                    <a:pt x="1778" y="537"/>
                    <a:pt x="1785" y="542"/>
                  </a:cubicBezTo>
                  <a:cubicBezTo>
                    <a:pt x="1792" y="548"/>
                    <a:pt x="1799" y="554"/>
                    <a:pt x="1808" y="554"/>
                  </a:cubicBezTo>
                  <a:cubicBezTo>
                    <a:pt x="1811" y="554"/>
                    <a:pt x="1815" y="553"/>
                    <a:pt x="1819" y="552"/>
                  </a:cubicBezTo>
                  <a:cubicBezTo>
                    <a:pt x="1819" y="545"/>
                    <a:pt x="1814" y="543"/>
                    <a:pt x="1811" y="539"/>
                  </a:cubicBezTo>
                  <a:cubicBezTo>
                    <a:pt x="1797" y="536"/>
                    <a:pt x="1796" y="525"/>
                    <a:pt x="1790" y="516"/>
                  </a:cubicBezTo>
                  <a:cubicBezTo>
                    <a:pt x="1785" y="508"/>
                    <a:pt x="1776" y="504"/>
                    <a:pt x="1767" y="499"/>
                  </a:cubicBezTo>
                  <a:moveTo>
                    <a:pt x="1850" y="499"/>
                  </a:moveTo>
                  <a:cubicBezTo>
                    <a:pt x="1839" y="499"/>
                    <a:pt x="1839" y="499"/>
                    <a:pt x="1839" y="499"/>
                  </a:cubicBezTo>
                  <a:cubicBezTo>
                    <a:pt x="1840" y="500"/>
                    <a:pt x="1840" y="500"/>
                    <a:pt x="1840" y="501"/>
                  </a:cubicBezTo>
                  <a:cubicBezTo>
                    <a:pt x="1833" y="502"/>
                    <a:pt x="1824" y="508"/>
                    <a:pt x="1814" y="508"/>
                  </a:cubicBezTo>
                  <a:cubicBezTo>
                    <a:pt x="1811" y="508"/>
                    <a:pt x="1808" y="508"/>
                    <a:pt x="1805" y="506"/>
                  </a:cubicBezTo>
                  <a:cubicBezTo>
                    <a:pt x="1803" y="507"/>
                    <a:pt x="1803" y="510"/>
                    <a:pt x="1803" y="513"/>
                  </a:cubicBezTo>
                  <a:cubicBezTo>
                    <a:pt x="1808" y="516"/>
                    <a:pt x="1814" y="518"/>
                    <a:pt x="1819" y="518"/>
                  </a:cubicBezTo>
                  <a:cubicBezTo>
                    <a:pt x="1830" y="518"/>
                    <a:pt x="1840" y="512"/>
                    <a:pt x="1843" y="504"/>
                  </a:cubicBezTo>
                  <a:cubicBezTo>
                    <a:pt x="1844" y="504"/>
                    <a:pt x="1844" y="504"/>
                    <a:pt x="1844" y="504"/>
                  </a:cubicBezTo>
                  <a:cubicBezTo>
                    <a:pt x="1845" y="504"/>
                    <a:pt x="1846" y="505"/>
                    <a:pt x="1847" y="505"/>
                  </a:cubicBezTo>
                  <a:cubicBezTo>
                    <a:pt x="1847" y="505"/>
                    <a:pt x="1848" y="505"/>
                    <a:pt x="1849" y="505"/>
                  </a:cubicBezTo>
                  <a:cubicBezTo>
                    <a:pt x="1850" y="505"/>
                    <a:pt x="1850" y="505"/>
                    <a:pt x="1851" y="504"/>
                  </a:cubicBezTo>
                  <a:cubicBezTo>
                    <a:pt x="1852" y="503"/>
                    <a:pt x="1851" y="501"/>
                    <a:pt x="1850" y="499"/>
                  </a:cubicBezTo>
                  <a:moveTo>
                    <a:pt x="1122" y="382"/>
                  </a:moveTo>
                  <a:cubicBezTo>
                    <a:pt x="1115" y="382"/>
                    <a:pt x="1109" y="391"/>
                    <a:pt x="1108" y="398"/>
                  </a:cubicBezTo>
                  <a:cubicBezTo>
                    <a:pt x="1106" y="407"/>
                    <a:pt x="1112" y="421"/>
                    <a:pt x="1120" y="421"/>
                  </a:cubicBezTo>
                  <a:cubicBezTo>
                    <a:pt x="1120" y="421"/>
                    <a:pt x="1120" y="421"/>
                    <a:pt x="1120" y="421"/>
                  </a:cubicBezTo>
                  <a:cubicBezTo>
                    <a:pt x="1127" y="421"/>
                    <a:pt x="1134" y="412"/>
                    <a:pt x="1134" y="406"/>
                  </a:cubicBezTo>
                  <a:cubicBezTo>
                    <a:pt x="1135" y="397"/>
                    <a:pt x="1122" y="390"/>
                    <a:pt x="1122" y="382"/>
                  </a:cubicBezTo>
                  <a:moveTo>
                    <a:pt x="836" y="361"/>
                  </a:moveTo>
                  <a:cubicBezTo>
                    <a:pt x="833" y="361"/>
                    <a:pt x="830" y="364"/>
                    <a:pt x="833" y="369"/>
                  </a:cubicBezTo>
                  <a:cubicBezTo>
                    <a:pt x="834" y="369"/>
                    <a:pt x="835" y="370"/>
                    <a:pt x="836" y="370"/>
                  </a:cubicBezTo>
                  <a:cubicBezTo>
                    <a:pt x="839" y="370"/>
                    <a:pt x="842" y="368"/>
                    <a:pt x="842" y="365"/>
                  </a:cubicBezTo>
                  <a:cubicBezTo>
                    <a:pt x="841" y="363"/>
                    <a:pt x="839" y="361"/>
                    <a:pt x="836" y="361"/>
                  </a:cubicBezTo>
                  <a:moveTo>
                    <a:pt x="853" y="357"/>
                  </a:moveTo>
                  <a:cubicBezTo>
                    <a:pt x="849" y="357"/>
                    <a:pt x="844" y="359"/>
                    <a:pt x="843" y="363"/>
                  </a:cubicBezTo>
                  <a:cubicBezTo>
                    <a:pt x="845" y="364"/>
                    <a:pt x="849" y="365"/>
                    <a:pt x="853" y="365"/>
                  </a:cubicBezTo>
                  <a:cubicBezTo>
                    <a:pt x="857" y="365"/>
                    <a:pt x="860" y="364"/>
                    <a:pt x="861" y="361"/>
                  </a:cubicBezTo>
                  <a:cubicBezTo>
                    <a:pt x="860" y="358"/>
                    <a:pt x="857" y="357"/>
                    <a:pt x="853" y="357"/>
                  </a:cubicBezTo>
                  <a:moveTo>
                    <a:pt x="1258" y="322"/>
                  </a:moveTo>
                  <a:cubicBezTo>
                    <a:pt x="1258" y="325"/>
                    <a:pt x="1258" y="328"/>
                    <a:pt x="1258" y="330"/>
                  </a:cubicBezTo>
                  <a:cubicBezTo>
                    <a:pt x="1258" y="322"/>
                    <a:pt x="1258" y="322"/>
                    <a:pt x="1258" y="322"/>
                  </a:cubicBezTo>
                  <a:moveTo>
                    <a:pt x="3244" y="300"/>
                  </a:moveTo>
                  <a:cubicBezTo>
                    <a:pt x="3238" y="300"/>
                    <a:pt x="3232" y="302"/>
                    <a:pt x="3230" y="304"/>
                  </a:cubicBezTo>
                  <a:cubicBezTo>
                    <a:pt x="3230" y="311"/>
                    <a:pt x="3237" y="315"/>
                    <a:pt x="3243" y="315"/>
                  </a:cubicBezTo>
                  <a:cubicBezTo>
                    <a:pt x="3249" y="315"/>
                    <a:pt x="3255" y="311"/>
                    <a:pt x="3255" y="303"/>
                  </a:cubicBezTo>
                  <a:cubicBezTo>
                    <a:pt x="3253" y="301"/>
                    <a:pt x="3248" y="300"/>
                    <a:pt x="3244" y="300"/>
                  </a:cubicBezTo>
                  <a:moveTo>
                    <a:pt x="3191" y="290"/>
                  </a:moveTo>
                  <a:cubicBezTo>
                    <a:pt x="3179" y="290"/>
                    <a:pt x="3168" y="294"/>
                    <a:pt x="3166" y="304"/>
                  </a:cubicBezTo>
                  <a:cubicBezTo>
                    <a:pt x="3167" y="306"/>
                    <a:pt x="3168" y="306"/>
                    <a:pt x="3169" y="306"/>
                  </a:cubicBezTo>
                  <a:cubicBezTo>
                    <a:pt x="3170" y="306"/>
                    <a:pt x="3171" y="306"/>
                    <a:pt x="3172" y="306"/>
                  </a:cubicBezTo>
                  <a:cubicBezTo>
                    <a:pt x="3173" y="306"/>
                    <a:pt x="3174" y="306"/>
                    <a:pt x="3175" y="306"/>
                  </a:cubicBezTo>
                  <a:cubicBezTo>
                    <a:pt x="3176" y="306"/>
                    <a:pt x="3177" y="306"/>
                    <a:pt x="3178" y="306"/>
                  </a:cubicBezTo>
                  <a:cubicBezTo>
                    <a:pt x="3184" y="308"/>
                    <a:pt x="3183" y="313"/>
                    <a:pt x="3189" y="313"/>
                  </a:cubicBezTo>
                  <a:cubicBezTo>
                    <a:pt x="3189" y="313"/>
                    <a:pt x="3189" y="313"/>
                    <a:pt x="3189" y="313"/>
                  </a:cubicBezTo>
                  <a:cubicBezTo>
                    <a:pt x="3196" y="312"/>
                    <a:pt x="3196" y="306"/>
                    <a:pt x="3204" y="305"/>
                  </a:cubicBezTo>
                  <a:cubicBezTo>
                    <a:pt x="3207" y="306"/>
                    <a:pt x="3213" y="308"/>
                    <a:pt x="3218" y="308"/>
                  </a:cubicBezTo>
                  <a:cubicBezTo>
                    <a:pt x="3222" y="308"/>
                    <a:pt x="3225" y="307"/>
                    <a:pt x="3226" y="302"/>
                  </a:cubicBezTo>
                  <a:cubicBezTo>
                    <a:pt x="3220" y="296"/>
                    <a:pt x="3205" y="290"/>
                    <a:pt x="3191" y="290"/>
                  </a:cubicBezTo>
                  <a:moveTo>
                    <a:pt x="3091" y="260"/>
                  </a:moveTo>
                  <a:cubicBezTo>
                    <a:pt x="3088" y="260"/>
                    <a:pt x="3085" y="260"/>
                    <a:pt x="3082" y="262"/>
                  </a:cubicBezTo>
                  <a:cubicBezTo>
                    <a:pt x="3082" y="263"/>
                    <a:pt x="3080" y="263"/>
                    <a:pt x="3081" y="264"/>
                  </a:cubicBezTo>
                  <a:cubicBezTo>
                    <a:pt x="3089" y="272"/>
                    <a:pt x="3105" y="273"/>
                    <a:pt x="3116" y="278"/>
                  </a:cubicBezTo>
                  <a:cubicBezTo>
                    <a:pt x="3121" y="283"/>
                    <a:pt x="3131" y="285"/>
                    <a:pt x="3133" y="293"/>
                  </a:cubicBezTo>
                  <a:cubicBezTo>
                    <a:pt x="3134" y="293"/>
                    <a:pt x="3136" y="293"/>
                    <a:pt x="3138" y="293"/>
                  </a:cubicBezTo>
                  <a:cubicBezTo>
                    <a:pt x="3140" y="293"/>
                    <a:pt x="3143" y="293"/>
                    <a:pt x="3145" y="293"/>
                  </a:cubicBezTo>
                  <a:cubicBezTo>
                    <a:pt x="3148" y="293"/>
                    <a:pt x="3151" y="293"/>
                    <a:pt x="3153" y="293"/>
                  </a:cubicBezTo>
                  <a:cubicBezTo>
                    <a:pt x="3160" y="293"/>
                    <a:pt x="3165" y="292"/>
                    <a:pt x="3165" y="287"/>
                  </a:cubicBezTo>
                  <a:cubicBezTo>
                    <a:pt x="3157" y="281"/>
                    <a:pt x="3148" y="277"/>
                    <a:pt x="3138" y="274"/>
                  </a:cubicBezTo>
                  <a:cubicBezTo>
                    <a:pt x="3134" y="272"/>
                    <a:pt x="3131" y="268"/>
                    <a:pt x="3128" y="267"/>
                  </a:cubicBezTo>
                  <a:cubicBezTo>
                    <a:pt x="3128" y="267"/>
                    <a:pt x="3127" y="267"/>
                    <a:pt x="3126" y="267"/>
                  </a:cubicBezTo>
                  <a:cubicBezTo>
                    <a:pt x="3125" y="267"/>
                    <a:pt x="3124" y="267"/>
                    <a:pt x="3123" y="267"/>
                  </a:cubicBezTo>
                  <a:cubicBezTo>
                    <a:pt x="3122" y="267"/>
                    <a:pt x="3120" y="267"/>
                    <a:pt x="3119" y="267"/>
                  </a:cubicBezTo>
                  <a:cubicBezTo>
                    <a:pt x="3119" y="267"/>
                    <a:pt x="3118" y="267"/>
                    <a:pt x="3117" y="267"/>
                  </a:cubicBezTo>
                  <a:cubicBezTo>
                    <a:pt x="3109" y="266"/>
                    <a:pt x="3101" y="260"/>
                    <a:pt x="3091" y="260"/>
                  </a:cubicBezTo>
                  <a:moveTo>
                    <a:pt x="135" y="221"/>
                  </a:moveTo>
                  <a:cubicBezTo>
                    <a:pt x="133" y="221"/>
                    <a:pt x="131" y="222"/>
                    <a:pt x="129" y="225"/>
                  </a:cubicBezTo>
                  <a:cubicBezTo>
                    <a:pt x="128" y="223"/>
                    <a:pt x="125" y="221"/>
                    <a:pt x="122" y="221"/>
                  </a:cubicBezTo>
                  <a:cubicBezTo>
                    <a:pt x="120" y="221"/>
                    <a:pt x="119" y="221"/>
                    <a:pt x="118" y="223"/>
                  </a:cubicBezTo>
                  <a:cubicBezTo>
                    <a:pt x="120" y="227"/>
                    <a:pt x="118" y="231"/>
                    <a:pt x="119" y="234"/>
                  </a:cubicBezTo>
                  <a:cubicBezTo>
                    <a:pt x="120" y="234"/>
                    <a:pt x="120" y="234"/>
                    <a:pt x="121" y="234"/>
                  </a:cubicBezTo>
                  <a:cubicBezTo>
                    <a:pt x="124" y="234"/>
                    <a:pt x="127" y="232"/>
                    <a:pt x="130" y="230"/>
                  </a:cubicBezTo>
                  <a:cubicBezTo>
                    <a:pt x="133" y="228"/>
                    <a:pt x="136" y="226"/>
                    <a:pt x="141" y="226"/>
                  </a:cubicBezTo>
                  <a:cubicBezTo>
                    <a:pt x="141" y="226"/>
                    <a:pt x="141" y="226"/>
                    <a:pt x="141" y="226"/>
                  </a:cubicBezTo>
                  <a:cubicBezTo>
                    <a:pt x="142" y="228"/>
                    <a:pt x="143" y="231"/>
                    <a:pt x="146" y="231"/>
                  </a:cubicBezTo>
                  <a:cubicBezTo>
                    <a:pt x="146" y="231"/>
                    <a:pt x="146" y="231"/>
                    <a:pt x="146" y="231"/>
                  </a:cubicBezTo>
                  <a:cubicBezTo>
                    <a:pt x="147" y="231"/>
                    <a:pt x="147" y="231"/>
                    <a:pt x="147" y="231"/>
                  </a:cubicBezTo>
                  <a:cubicBezTo>
                    <a:pt x="151" y="231"/>
                    <a:pt x="152" y="229"/>
                    <a:pt x="152" y="226"/>
                  </a:cubicBezTo>
                  <a:cubicBezTo>
                    <a:pt x="146" y="225"/>
                    <a:pt x="140" y="221"/>
                    <a:pt x="135" y="221"/>
                  </a:cubicBezTo>
                  <a:moveTo>
                    <a:pt x="167" y="209"/>
                  </a:moveTo>
                  <a:cubicBezTo>
                    <a:pt x="167" y="209"/>
                    <a:pt x="167" y="210"/>
                    <a:pt x="166" y="210"/>
                  </a:cubicBezTo>
                  <a:cubicBezTo>
                    <a:pt x="164" y="213"/>
                    <a:pt x="161" y="215"/>
                    <a:pt x="163" y="219"/>
                  </a:cubicBezTo>
                  <a:cubicBezTo>
                    <a:pt x="160" y="220"/>
                    <a:pt x="157" y="221"/>
                    <a:pt x="156" y="224"/>
                  </a:cubicBezTo>
                  <a:cubicBezTo>
                    <a:pt x="158" y="225"/>
                    <a:pt x="160" y="227"/>
                    <a:pt x="162" y="227"/>
                  </a:cubicBezTo>
                  <a:cubicBezTo>
                    <a:pt x="165" y="224"/>
                    <a:pt x="165" y="223"/>
                    <a:pt x="164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9" y="219"/>
                    <a:pt x="171" y="216"/>
                    <a:pt x="171" y="211"/>
                  </a:cubicBezTo>
                  <a:cubicBezTo>
                    <a:pt x="169" y="211"/>
                    <a:pt x="169" y="209"/>
                    <a:pt x="167" y="209"/>
                  </a:cubicBezTo>
                  <a:moveTo>
                    <a:pt x="142" y="181"/>
                  </a:moveTo>
                  <a:cubicBezTo>
                    <a:pt x="138" y="181"/>
                    <a:pt x="135" y="185"/>
                    <a:pt x="139" y="189"/>
                  </a:cubicBezTo>
                  <a:cubicBezTo>
                    <a:pt x="139" y="189"/>
                    <a:pt x="140" y="189"/>
                    <a:pt x="141" y="189"/>
                  </a:cubicBezTo>
                  <a:cubicBezTo>
                    <a:pt x="145" y="189"/>
                    <a:pt x="147" y="187"/>
                    <a:pt x="146" y="183"/>
                  </a:cubicBezTo>
                  <a:cubicBezTo>
                    <a:pt x="145" y="181"/>
                    <a:pt x="144" y="181"/>
                    <a:pt x="142" y="181"/>
                  </a:cubicBezTo>
                  <a:moveTo>
                    <a:pt x="15" y="155"/>
                  </a:moveTo>
                  <a:cubicBezTo>
                    <a:pt x="10" y="155"/>
                    <a:pt x="6" y="160"/>
                    <a:pt x="0" y="160"/>
                  </a:cubicBezTo>
                  <a:cubicBezTo>
                    <a:pt x="0" y="165"/>
                    <a:pt x="3" y="167"/>
                    <a:pt x="7" y="167"/>
                  </a:cubicBezTo>
                  <a:cubicBezTo>
                    <a:pt x="12" y="167"/>
                    <a:pt x="20" y="162"/>
                    <a:pt x="18" y="156"/>
                  </a:cubicBezTo>
                  <a:cubicBezTo>
                    <a:pt x="17" y="156"/>
                    <a:pt x="16" y="155"/>
                    <a:pt x="15" y="155"/>
                  </a:cubicBezTo>
                  <a:moveTo>
                    <a:pt x="560" y="154"/>
                  </a:moveTo>
                  <a:cubicBezTo>
                    <a:pt x="553" y="154"/>
                    <a:pt x="547" y="155"/>
                    <a:pt x="543" y="155"/>
                  </a:cubicBezTo>
                  <a:cubicBezTo>
                    <a:pt x="543" y="156"/>
                    <a:pt x="541" y="157"/>
                    <a:pt x="542" y="159"/>
                  </a:cubicBezTo>
                  <a:cubicBezTo>
                    <a:pt x="545" y="162"/>
                    <a:pt x="553" y="165"/>
                    <a:pt x="560" y="165"/>
                  </a:cubicBezTo>
                  <a:cubicBezTo>
                    <a:pt x="566" y="165"/>
                    <a:pt x="573" y="163"/>
                    <a:pt x="576" y="159"/>
                  </a:cubicBezTo>
                  <a:cubicBezTo>
                    <a:pt x="574" y="155"/>
                    <a:pt x="567" y="154"/>
                    <a:pt x="560" y="154"/>
                  </a:cubicBezTo>
                  <a:moveTo>
                    <a:pt x="449" y="128"/>
                  </a:moveTo>
                  <a:cubicBezTo>
                    <a:pt x="442" y="128"/>
                    <a:pt x="434" y="129"/>
                    <a:pt x="429" y="130"/>
                  </a:cubicBezTo>
                  <a:cubicBezTo>
                    <a:pt x="429" y="135"/>
                    <a:pt x="429" y="135"/>
                    <a:pt x="429" y="135"/>
                  </a:cubicBezTo>
                  <a:cubicBezTo>
                    <a:pt x="440" y="139"/>
                    <a:pt x="450" y="149"/>
                    <a:pt x="461" y="150"/>
                  </a:cubicBezTo>
                  <a:cubicBezTo>
                    <a:pt x="467" y="145"/>
                    <a:pt x="459" y="138"/>
                    <a:pt x="461" y="130"/>
                  </a:cubicBezTo>
                  <a:cubicBezTo>
                    <a:pt x="458" y="128"/>
                    <a:pt x="454" y="128"/>
                    <a:pt x="449" y="128"/>
                  </a:cubicBezTo>
                  <a:moveTo>
                    <a:pt x="320" y="122"/>
                  </a:moveTo>
                  <a:cubicBezTo>
                    <a:pt x="319" y="122"/>
                    <a:pt x="319" y="122"/>
                    <a:pt x="318" y="122"/>
                  </a:cubicBezTo>
                  <a:cubicBezTo>
                    <a:pt x="316" y="125"/>
                    <a:pt x="317" y="130"/>
                    <a:pt x="322" y="130"/>
                  </a:cubicBezTo>
                  <a:cubicBezTo>
                    <a:pt x="322" y="130"/>
                    <a:pt x="323" y="130"/>
                    <a:pt x="324" y="130"/>
                  </a:cubicBezTo>
                  <a:cubicBezTo>
                    <a:pt x="326" y="127"/>
                    <a:pt x="325" y="122"/>
                    <a:pt x="320" y="122"/>
                  </a:cubicBezTo>
                  <a:moveTo>
                    <a:pt x="345" y="109"/>
                  </a:moveTo>
                  <a:cubicBezTo>
                    <a:pt x="344" y="109"/>
                    <a:pt x="342" y="110"/>
                    <a:pt x="340" y="111"/>
                  </a:cubicBezTo>
                  <a:cubicBezTo>
                    <a:pt x="341" y="116"/>
                    <a:pt x="344" y="118"/>
                    <a:pt x="348" y="120"/>
                  </a:cubicBezTo>
                  <a:cubicBezTo>
                    <a:pt x="356" y="117"/>
                    <a:pt x="351" y="109"/>
                    <a:pt x="345" y="109"/>
                  </a:cubicBezTo>
                  <a:moveTo>
                    <a:pt x="399" y="102"/>
                  </a:moveTo>
                  <a:cubicBezTo>
                    <a:pt x="394" y="102"/>
                    <a:pt x="388" y="104"/>
                    <a:pt x="386" y="108"/>
                  </a:cubicBezTo>
                  <a:cubicBezTo>
                    <a:pt x="393" y="113"/>
                    <a:pt x="385" y="126"/>
                    <a:pt x="396" y="127"/>
                  </a:cubicBezTo>
                  <a:cubicBezTo>
                    <a:pt x="396" y="127"/>
                    <a:pt x="396" y="127"/>
                    <a:pt x="396" y="127"/>
                  </a:cubicBezTo>
                  <a:cubicBezTo>
                    <a:pt x="404" y="127"/>
                    <a:pt x="409" y="117"/>
                    <a:pt x="408" y="106"/>
                  </a:cubicBezTo>
                  <a:cubicBezTo>
                    <a:pt x="406" y="103"/>
                    <a:pt x="402" y="102"/>
                    <a:pt x="399" y="102"/>
                  </a:cubicBezTo>
                  <a:moveTo>
                    <a:pt x="3270" y="26"/>
                  </a:moveTo>
                  <a:cubicBezTo>
                    <a:pt x="3266" y="28"/>
                    <a:pt x="3269" y="33"/>
                    <a:pt x="3271" y="35"/>
                  </a:cubicBezTo>
                  <a:cubicBezTo>
                    <a:pt x="3272" y="35"/>
                    <a:pt x="3273" y="35"/>
                    <a:pt x="3273" y="35"/>
                  </a:cubicBezTo>
                  <a:cubicBezTo>
                    <a:pt x="3274" y="35"/>
                    <a:pt x="3275" y="35"/>
                    <a:pt x="3276" y="35"/>
                  </a:cubicBezTo>
                  <a:cubicBezTo>
                    <a:pt x="3277" y="35"/>
                    <a:pt x="3278" y="35"/>
                    <a:pt x="3279" y="35"/>
                  </a:cubicBezTo>
                  <a:cubicBezTo>
                    <a:pt x="3283" y="35"/>
                    <a:pt x="3286" y="35"/>
                    <a:pt x="3287" y="32"/>
                  </a:cubicBezTo>
                  <a:cubicBezTo>
                    <a:pt x="3280" y="30"/>
                    <a:pt x="3274" y="29"/>
                    <a:pt x="3270" y="26"/>
                  </a:cubicBezTo>
                  <a:moveTo>
                    <a:pt x="314" y="0"/>
                  </a:moveTo>
                  <a:cubicBezTo>
                    <a:pt x="259" y="0"/>
                    <a:pt x="259" y="0"/>
                    <a:pt x="259" y="0"/>
                  </a:cubicBezTo>
                  <a:cubicBezTo>
                    <a:pt x="256" y="2"/>
                    <a:pt x="250" y="3"/>
                    <a:pt x="246" y="5"/>
                  </a:cubicBezTo>
                  <a:cubicBezTo>
                    <a:pt x="246" y="8"/>
                    <a:pt x="249" y="7"/>
                    <a:pt x="251" y="9"/>
                  </a:cubicBezTo>
                  <a:cubicBezTo>
                    <a:pt x="255" y="9"/>
                    <a:pt x="259" y="8"/>
                    <a:pt x="262" y="8"/>
                  </a:cubicBezTo>
                  <a:cubicBezTo>
                    <a:pt x="265" y="8"/>
                    <a:pt x="267" y="8"/>
                    <a:pt x="269" y="9"/>
                  </a:cubicBezTo>
                  <a:cubicBezTo>
                    <a:pt x="281" y="3"/>
                    <a:pt x="302" y="6"/>
                    <a:pt x="314" y="0"/>
                  </a:cubicBezTo>
                  <a:moveTo>
                    <a:pt x="1258" y="0"/>
                  </a:moveTo>
                  <a:cubicBezTo>
                    <a:pt x="330" y="0"/>
                    <a:pt x="330" y="0"/>
                    <a:pt x="330" y="0"/>
                  </a:cubicBezTo>
                  <a:cubicBezTo>
                    <a:pt x="321" y="7"/>
                    <a:pt x="311" y="13"/>
                    <a:pt x="300" y="19"/>
                  </a:cubicBezTo>
                  <a:cubicBezTo>
                    <a:pt x="296" y="18"/>
                    <a:pt x="296" y="14"/>
                    <a:pt x="291" y="14"/>
                  </a:cubicBezTo>
                  <a:cubicBezTo>
                    <a:pt x="290" y="14"/>
                    <a:pt x="290" y="14"/>
                    <a:pt x="290" y="14"/>
                  </a:cubicBezTo>
                  <a:cubicBezTo>
                    <a:pt x="288" y="17"/>
                    <a:pt x="293" y="24"/>
                    <a:pt x="287" y="25"/>
                  </a:cubicBezTo>
                  <a:cubicBezTo>
                    <a:pt x="284" y="24"/>
                    <a:pt x="277" y="23"/>
                    <a:pt x="270" y="23"/>
                  </a:cubicBezTo>
                  <a:cubicBezTo>
                    <a:pt x="264" y="23"/>
                    <a:pt x="259" y="24"/>
                    <a:pt x="257" y="29"/>
                  </a:cubicBezTo>
                  <a:cubicBezTo>
                    <a:pt x="259" y="34"/>
                    <a:pt x="263" y="37"/>
                    <a:pt x="268" y="39"/>
                  </a:cubicBezTo>
                  <a:cubicBezTo>
                    <a:pt x="270" y="38"/>
                    <a:pt x="272" y="38"/>
                    <a:pt x="274" y="38"/>
                  </a:cubicBezTo>
                  <a:cubicBezTo>
                    <a:pt x="288" y="38"/>
                    <a:pt x="298" y="52"/>
                    <a:pt x="297" y="62"/>
                  </a:cubicBezTo>
                  <a:cubicBezTo>
                    <a:pt x="297" y="67"/>
                    <a:pt x="290" y="78"/>
                    <a:pt x="286" y="80"/>
                  </a:cubicBezTo>
                  <a:cubicBezTo>
                    <a:pt x="283" y="81"/>
                    <a:pt x="280" y="81"/>
                    <a:pt x="276" y="81"/>
                  </a:cubicBezTo>
                  <a:cubicBezTo>
                    <a:pt x="265" y="81"/>
                    <a:pt x="250" y="78"/>
                    <a:pt x="246" y="77"/>
                  </a:cubicBezTo>
                  <a:cubicBezTo>
                    <a:pt x="245" y="77"/>
                    <a:pt x="244" y="77"/>
                    <a:pt x="242" y="77"/>
                  </a:cubicBezTo>
                  <a:cubicBezTo>
                    <a:pt x="241" y="77"/>
                    <a:pt x="239" y="77"/>
                    <a:pt x="238" y="77"/>
                  </a:cubicBezTo>
                  <a:cubicBezTo>
                    <a:pt x="237" y="77"/>
                    <a:pt x="235" y="77"/>
                    <a:pt x="234" y="77"/>
                  </a:cubicBezTo>
                  <a:cubicBezTo>
                    <a:pt x="230" y="77"/>
                    <a:pt x="227" y="77"/>
                    <a:pt x="225" y="74"/>
                  </a:cubicBezTo>
                  <a:cubicBezTo>
                    <a:pt x="221" y="80"/>
                    <a:pt x="211" y="78"/>
                    <a:pt x="209" y="84"/>
                  </a:cubicBezTo>
                  <a:cubicBezTo>
                    <a:pt x="208" y="89"/>
                    <a:pt x="218" y="96"/>
                    <a:pt x="218" y="103"/>
                  </a:cubicBezTo>
                  <a:cubicBezTo>
                    <a:pt x="219" y="113"/>
                    <a:pt x="214" y="114"/>
                    <a:pt x="209" y="123"/>
                  </a:cubicBezTo>
                  <a:cubicBezTo>
                    <a:pt x="217" y="128"/>
                    <a:pt x="211" y="141"/>
                    <a:pt x="218" y="147"/>
                  </a:cubicBezTo>
                  <a:cubicBezTo>
                    <a:pt x="219" y="148"/>
                    <a:pt x="220" y="148"/>
                    <a:pt x="220" y="148"/>
                  </a:cubicBezTo>
                  <a:cubicBezTo>
                    <a:pt x="228" y="148"/>
                    <a:pt x="230" y="143"/>
                    <a:pt x="236" y="141"/>
                  </a:cubicBezTo>
                  <a:cubicBezTo>
                    <a:pt x="241" y="143"/>
                    <a:pt x="244" y="150"/>
                    <a:pt x="249" y="150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53" y="150"/>
                    <a:pt x="256" y="149"/>
                    <a:pt x="258" y="148"/>
                  </a:cubicBezTo>
                  <a:cubicBezTo>
                    <a:pt x="261" y="147"/>
                    <a:pt x="264" y="146"/>
                    <a:pt x="268" y="146"/>
                  </a:cubicBezTo>
                  <a:cubicBezTo>
                    <a:pt x="268" y="146"/>
                    <a:pt x="268" y="146"/>
                    <a:pt x="268" y="146"/>
                  </a:cubicBezTo>
                  <a:cubicBezTo>
                    <a:pt x="273" y="146"/>
                    <a:pt x="279" y="150"/>
                    <a:pt x="283" y="150"/>
                  </a:cubicBezTo>
                  <a:cubicBezTo>
                    <a:pt x="284" y="150"/>
                    <a:pt x="284" y="150"/>
                    <a:pt x="285" y="149"/>
                  </a:cubicBezTo>
                  <a:cubicBezTo>
                    <a:pt x="291" y="148"/>
                    <a:pt x="287" y="143"/>
                    <a:pt x="291" y="138"/>
                  </a:cubicBezTo>
                  <a:cubicBezTo>
                    <a:pt x="295" y="134"/>
                    <a:pt x="302" y="134"/>
                    <a:pt x="306" y="131"/>
                  </a:cubicBezTo>
                  <a:cubicBezTo>
                    <a:pt x="307" y="126"/>
                    <a:pt x="305" y="124"/>
                    <a:pt x="304" y="122"/>
                  </a:cubicBezTo>
                  <a:cubicBezTo>
                    <a:pt x="310" y="116"/>
                    <a:pt x="313" y="109"/>
                    <a:pt x="321" y="105"/>
                  </a:cubicBezTo>
                  <a:cubicBezTo>
                    <a:pt x="328" y="102"/>
                    <a:pt x="339" y="102"/>
                    <a:pt x="340" y="94"/>
                  </a:cubicBezTo>
                  <a:cubicBezTo>
                    <a:pt x="341" y="89"/>
                    <a:pt x="336" y="89"/>
                    <a:pt x="337" y="84"/>
                  </a:cubicBezTo>
                  <a:cubicBezTo>
                    <a:pt x="340" y="82"/>
                    <a:pt x="342" y="81"/>
                    <a:pt x="345" y="81"/>
                  </a:cubicBezTo>
                  <a:cubicBezTo>
                    <a:pt x="348" y="81"/>
                    <a:pt x="351" y="82"/>
                    <a:pt x="354" y="83"/>
                  </a:cubicBezTo>
                  <a:cubicBezTo>
                    <a:pt x="357" y="84"/>
                    <a:pt x="361" y="85"/>
                    <a:pt x="364" y="85"/>
                  </a:cubicBezTo>
                  <a:cubicBezTo>
                    <a:pt x="365" y="85"/>
                    <a:pt x="366" y="85"/>
                    <a:pt x="367" y="84"/>
                  </a:cubicBezTo>
                  <a:cubicBezTo>
                    <a:pt x="375" y="83"/>
                    <a:pt x="388" y="73"/>
                    <a:pt x="399" y="73"/>
                  </a:cubicBezTo>
                  <a:cubicBezTo>
                    <a:pt x="404" y="73"/>
                    <a:pt x="409" y="75"/>
                    <a:pt x="412" y="83"/>
                  </a:cubicBezTo>
                  <a:cubicBezTo>
                    <a:pt x="406" y="87"/>
                    <a:pt x="392" y="85"/>
                    <a:pt x="393" y="96"/>
                  </a:cubicBezTo>
                  <a:cubicBezTo>
                    <a:pt x="396" y="96"/>
                    <a:pt x="397" y="98"/>
                    <a:pt x="400" y="98"/>
                  </a:cubicBezTo>
                  <a:cubicBezTo>
                    <a:pt x="400" y="98"/>
                    <a:pt x="400" y="98"/>
                    <a:pt x="400" y="98"/>
                  </a:cubicBezTo>
                  <a:cubicBezTo>
                    <a:pt x="405" y="97"/>
                    <a:pt x="404" y="90"/>
                    <a:pt x="410" y="89"/>
                  </a:cubicBezTo>
                  <a:cubicBezTo>
                    <a:pt x="433" y="97"/>
                    <a:pt x="454" y="107"/>
                    <a:pt x="468" y="123"/>
                  </a:cubicBezTo>
                  <a:cubicBezTo>
                    <a:pt x="465" y="127"/>
                    <a:pt x="465" y="132"/>
                    <a:pt x="469" y="135"/>
                  </a:cubicBezTo>
                  <a:cubicBezTo>
                    <a:pt x="474" y="129"/>
                    <a:pt x="484" y="129"/>
                    <a:pt x="484" y="123"/>
                  </a:cubicBezTo>
                  <a:cubicBezTo>
                    <a:pt x="485" y="118"/>
                    <a:pt x="474" y="118"/>
                    <a:pt x="475" y="110"/>
                  </a:cubicBezTo>
                  <a:cubicBezTo>
                    <a:pt x="476" y="110"/>
                    <a:pt x="477" y="110"/>
                    <a:pt x="478" y="110"/>
                  </a:cubicBezTo>
                  <a:cubicBezTo>
                    <a:pt x="480" y="110"/>
                    <a:pt x="482" y="111"/>
                    <a:pt x="483" y="111"/>
                  </a:cubicBezTo>
                  <a:cubicBezTo>
                    <a:pt x="485" y="112"/>
                    <a:pt x="487" y="113"/>
                    <a:pt x="488" y="113"/>
                  </a:cubicBezTo>
                  <a:cubicBezTo>
                    <a:pt x="490" y="113"/>
                    <a:pt x="491" y="113"/>
                    <a:pt x="492" y="112"/>
                  </a:cubicBezTo>
                  <a:cubicBezTo>
                    <a:pt x="489" y="103"/>
                    <a:pt x="473" y="97"/>
                    <a:pt x="459" y="94"/>
                  </a:cubicBezTo>
                  <a:cubicBezTo>
                    <a:pt x="453" y="87"/>
                    <a:pt x="432" y="76"/>
                    <a:pt x="432" y="65"/>
                  </a:cubicBezTo>
                  <a:cubicBezTo>
                    <a:pt x="432" y="59"/>
                    <a:pt x="437" y="55"/>
                    <a:pt x="443" y="55"/>
                  </a:cubicBezTo>
                  <a:cubicBezTo>
                    <a:pt x="443" y="55"/>
                    <a:pt x="444" y="55"/>
                    <a:pt x="444" y="55"/>
                  </a:cubicBezTo>
                  <a:cubicBezTo>
                    <a:pt x="455" y="55"/>
                    <a:pt x="457" y="66"/>
                    <a:pt x="463" y="72"/>
                  </a:cubicBezTo>
                  <a:cubicBezTo>
                    <a:pt x="471" y="73"/>
                    <a:pt x="474" y="81"/>
                    <a:pt x="481" y="85"/>
                  </a:cubicBezTo>
                  <a:cubicBezTo>
                    <a:pt x="488" y="90"/>
                    <a:pt x="499" y="92"/>
                    <a:pt x="501" y="100"/>
                  </a:cubicBezTo>
                  <a:cubicBezTo>
                    <a:pt x="504" y="122"/>
                    <a:pt x="531" y="124"/>
                    <a:pt x="525" y="145"/>
                  </a:cubicBezTo>
                  <a:cubicBezTo>
                    <a:pt x="530" y="147"/>
                    <a:pt x="534" y="149"/>
                    <a:pt x="540" y="150"/>
                  </a:cubicBezTo>
                  <a:cubicBezTo>
                    <a:pt x="552" y="146"/>
                    <a:pt x="546" y="125"/>
                    <a:pt x="544" y="114"/>
                  </a:cubicBezTo>
                  <a:cubicBezTo>
                    <a:pt x="550" y="109"/>
                    <a:pt x="556" y="105"/>
                    <a:pt x="564" y="102"/>
                  </a:cubicBezTo>
                  <a:cubicBezTo>
                    <a:pt x="567" y="104"/>
                    <a:pt x="569" y="106"/>
                    <a:pt x="573" y="108"/>
                  </a:cubicBezTo>
                  <a:cubicBezTo>
                    <a:pt x="581" y="105"/>
                    <a:pt x="587" y="100"/>
                    <a:pt x="594" y="96"/>
                  </a:cubicBezTo>
                  <a:cubicBezTo>
                    <a:pt x="594" y="90"/>
                    <a:pt x="587" y="91"/>
                    <a:pt x="587" y="85"/>
                  </a:cubicBezTo>
                  <a:cubicBezTo>
                    <a:pt x="588" y="80"/>
                    <a:pt x="596" y="81"/>
                    <a:pt x="596" y="76"/>
                  </a:cubicBezTo>
                  <a:cubicBezTo>
                    <a:pt x="592" y="72"/>
                    <a:pt x="578" y="65"/>
                    <a:pt x="587" y="58"/>
                  </a:cubicBezTo>
                  <a:cubicBezTo>
                    <a:pt x="594" y="60"/>
                    <a:pt x="597" y="64"/>
                    <a:pt x="606" y="64"/>
                  </a:cubicBezTo>
                  <a:cubicBezTo>
                    <a:pt x="606" y="64"/>
                    <a:pt x="607" y="64"/>
                    <a:pt x="607" y="64"/>
                  </a:cubicBezTo>
                  <a:cubicBezTo>
                    <a:pt x="609" y="56"/>
                    <a:pt x="614" y="48"/>
                    <a:pt x="623" y="47"/>
                  </a:cubicBezTo>
                  <a:cubicBezTo>
                    <a:pt x="623" y="47"/>
                    <a:pt x="624" y="47"/>
                    <a:pt x="624" y="47"/>
                  </a:cubicBezTo>
                  <a:cubicBezTo>
                    <a:pt x="627" y="47"/>
                    <a:pt x="629" y="48"/>
                    <a:pt x="632" y="49"/>
                  </a:cubicBezTo>
                  <a:cubicBezTo>
                    <a:pt x="635" y="50"/>
                    <a:pt x="637" y="50"/>
                    <a:pt x="640" y="50"/>
                  </a:cubicBezTo>
                  <a:cubicBezTo>
                    <a:pt x="640" y="50"/>
                    <a:pt x="641" y="50"/>
                    <a:pt x="642" y="50"/>
                  </a:cubicBezTo>
                  <a:cubicBezTo>
                    <a:pt x="635" y="57"/>
                    <a:pt x="644" y="63"/>
                    <a:pt x="647" y="70"/>
                  </a:cubicBezTo>
                  <a:cubicBezTo>
                    <a:pt x="657" y="67"/>
                    <a:pt x="665" y="63"/>
                    <a:pt x="675" y="60"/>
                  </a:cubicBezTo>
                  <a:cubicBezTo>
                    <a:pt x="673" y="52"/>
                    <a:pt x="654" y="57"/>
                    <a:pt x="654" y="47"/>
                  </a:cubicBezTo>
                  <a:cubicBezTo>
                    <a:pt x="655" y="48"/>
                    <a:pt x="656" y="48"/>
                    <a:pt x="657" y="48"/>
                  </a:cubicBezTo>
                  <a:cubicBezTo>
                    <a:pt x="664" y="48"/>
                    <a:pt x="670" y="46"/>
                    <a:pt x="676" y="44"/>
                  </a:cubicBezTo>
                  <a:cubicBezTo>
                    <a:pt x="682" y="42"/>
                    <a:pt x="688" y="40"/>
                    <a:pt x="695" y="40"/>
                  </a:cubicBezTo>
                  <a:cubicBezTo>
                    <a:pt x="696" y="40"/>
                    <a:pt x="697" y="40"/>
                    <a:pt x="698" y="40"/>
                  </a:cubicBezTo>
                  <a:cubicBezTo>
                    <a:pt x="700" y="54"/>
                    <a:pt x="681" y="50"/>
                    <a:pt x="684" y="61"/>
                  </a:cubicBezTo>
                  <a:cubicBezTo>
                    <a:pt x="685" y="67"/>
                    <a:pt x="701" y="72"/>
                    <a:pt x="709" y="76"/>
                  </a:cubicBezTo>
                  <a:cubicBezTo>
                    <a:pt x="719" y="81"/>
                    <a:pt x="729" y="87"/>
                    <a:pt x="732" y="93"/>
                  </a:cubicBezTo>
                  <a:cubicBezTo>
                    <a:pt x="727" y="102"/>
                    <a:pt x="716" y="99"/>
                    <a:pt x="705" y="100"/>
                  </a:cubicBezTo>
                  <a:cubicBezTo>
                    <a:pt x="702" y="100"/>
                    <a:pt x="700" y="101"/>
                    <a:pt x="699" y="101"/>
                  </a:cubicBezTo>
                  <a:cubicBezTo>
                    <a:pt x="689" y="101"/>
                    <a:pt x="687" y="97"/>
                    <a:pt x="676" y="94"/>
                  </a:cubicBezTo>
                  <a:cubicBezTo>
                    <a:pt x="669" y="91"/>
                    <a:pt x="661" y="91"/>
                    <a:pt x="654" y="91"/>
                  </a:cubicBezTo>
                  <a:cubicBezTo>
                    <a:pt x="646" y="91"/>
                    <a:pt x="638" y="92"/>
                    <a:pt x="630" y="93"/>
                  </a:cubicBezTo>
                  <a:cubicBezTo>
                    <a:pt x="626" y="97"/>
                    <a:pt x="619" y="100"/>
                    <a:pt x="609" y="100"/>
                  </a:cubicBezTo>
                  <a:cubicBezTo>
                    <a:pt x="608" y="100"/>
                    <a:pt x="607" y="100"/>
                    <a:pt x="606" y="100"/>
                  </a:cubicBezTo>
                  <a:cubicBezTo>
                    <a:pt x="605" y="112"/>
                    <a:pt x="584" y="108"/>
                    <a:pt x="574" y="113"/>
                  </a:cubicBezTo>
                  <a:cubicBezTo>
                    <a:pt x="571" y="118"/>
                    <a:pt x="576" y="124"/>
                    <a:pt x="573" y="130"/>
                  </a:cubicBezTo>
                  <a:cubicBezTo>
                    <a:pt x="578" y="135"/>
                    <a:pt x="582" y="141"/>
                    <a:pt x="588" y="146"/>
                  </a:cubicBezTo>
                  <a:cubicBezTo>
                    <a:pt x="589" y="146"/>
                    <a:pt x="589" y="146"/>
                    <a:pt x="589" y="146"/>
                  </a:cubicBezTo>
                  <a:cubicBezTo>
                    <a:pt x="598" y="146"/>
                    <a:pt x="602" y="150"/>
                    <a:pt x="608" y="152"/>
                  </a:cubicBezTo>
                  <a:cubicBezTo>
                    <a:pt x="615" y="151"/>
                    <a:pt x="619" y="147"/>
                    <a:pt x="625" y="147"/>
                  </a:cubicBezTo>
                  <a:cubicBezTo>
                    <a:pt x="625" y="147"/>
                    <a:pt x="626" y="147"/>
                    <a:pt x="626" y="147"/>
                  </a:cubicBezTo>
                  <a:cubicBezTo>
                    <a:pt x="631" y="147"/>
                    <a:pt x="635" y="152"/>
                    <a:pt x="640" y="152"/>
                  </a:cubicBezTo>
                  <a:cubicBezTo>
                    <a:pt x="641" y="152"/>
                    <a:pt x="642" y="152"/>
                    <a:pt x="643" y="152"/>
                  </a:cubicBezTo>
                  <a:cubicBezTo>
                    <a:pt x="653" y="152"/>
                    <a:pt x="656" y="147"/>
                    <a:pt x="667" y="146"/>
                  </a:cubicBezTo>
                  <a:cubicBezTo>
                    <a:pt x="677" y="153"/>
                    <a:pt x="667" y="169"/>
                    <a:pt x="663" y="176"/>
                  </a:cubicBezTo>
                  <a:cubicBezTo>
                    <a:pt x="663" y="180"/>
                    <a:pt x="668" y="180"/>
                    <a:pt x="668" y="185"/>
                  </a:cubicBezTo>
                  <a:cubicBezTo>
                    <a:pt x="656" y="185"/>
                    <a:pt x="646" y="195"/>
                    <a:pt x="633" y="195"/>
                  </a:cubicBezTo>
                  <a:cubicBezTo>
                    <a:pt x="629" y="195"/>
                    <a:pt x="625" y="194"/>
                    <a:pt x="620" y="192"/>
                  </a:cubicBezTo>
                  <a:cubicBezTo>
                    <a:pt x="615" y="197"/>
                    <a:pt x="610" y="198"/>
                    <a:pt x="603" y="198"/>
                  </a:cubicBezTo>
                  <a:cubicBezTo>
                    <a:pt x="598" y="198"/>
                    <a:pt x="592" y="197"/>
                    <a:pt x="586" y="196"/>
                  </a:cubicBezTo>
                  <a:cubicBezTo>
                    <a:pt x="580" y="195"/>
                    <a:pt x="574" y="194"/>
                    <a:pt x="569" y="194"/>
                  </a:cubicBezTo>
                  <a:cubicBezTo>
                    <a:pt x="567" y="194"/>
                    <a:pt x="565" y="194"/>
                    <a:pt x="564" y="194"/>
                  </a:cubicBezTo>
                  <a:cubicBezTo>
                    <a:pt x="553" y="190"/>
                    <a:pt x="538" y="182"/>
                    <a:pt x="525" y="182"/>
                  </a:cubicBezTo>
                  <a:cubicBezTo>
                    <a:pt x="517" y="182"/>
                    <a:pt x="511" y="185"/>
                    <a:pt x="506" y="192"/>
                  </a:cubicBezTo>
                  <a:cubicBezTo>
                    <a:pt x="509" y="201"/>
                    <a:pt x="503" y="205"/>
                    <a:pt x="497" y="205"/>
                  </a:cubicBezTo>
                  <a:cubicBezTo>
                    <a:pt x="492" y="205"/>
                    <a:pt x="486" y="203"/>
                    <a:pt x="484" y="198"/>
                  </a:cubicBezTo>
                  <a:cubicBezTo>
                    <a:pt x="483" y="199"/>
                    <a:pt x="482" y="199"/>
                    <a:pt x="481" y="199"/>
                  </a:cubicBezTo>
                  <a:cubicBezTo>
                    <a:pt x="475" y="199"/>
                    <a:pt x="472" y="196"/>
                    <a:pt x="465" y="196"/>
                  </a:cubicBezTo>
                  <a:cubicBezTo>
                    <a:pt x="460" y="176"/>
                    <a:pt x="418" y="186"/>
                    <a:pt x="408" y="171"/>
                  </a:cubicBezTo>
                  <a:cubicBezTo>
                    <a:pt x="415" y="163"/>
                    <a:pt x="422" y="156"/>
                    <a:pt x="414" y="143"/>
                  </a:cubicBezTo>
                  <a:cubicBezTo>
                    <a:pt x="409" y="141"/>
                    <a:pt x="404" y="140"/>
                    <a:pt x="399" y="140"/>
                  </a:cubicBezTo>
                  <a:cubicBezTo>
                    <a:pt x="391" y="140"/>
                    <a:pt x="384" y="141"/>
                    <a:pt x="377" y="143"/>
                  </a:cubicBezTo>
                  <a:cubicBezTo>
                    <a:pt x="370" y="145"/>
                    <a:pt x="363" y="147"/>
                    <a:pt x="356" y="147"/>
                  </a:cubicBezTo>
                  <a:cubicBezTo>
                    <a:pt x="355" y="147"/>
                    <a:pt x="354" y="147"/>
                    <a:pt x="352" y="147"/>
                  </a:cubicBezTo>
                  <a:cubicBezTo>
                    <a:pt x="348" y="146"/>
                    <a:pt x="344" y="143"/>
                    <a:pt x="339" y="143"/>
                  </a:cubicBezTo>
                  <a:cubicBezTo>
                    <a:pt x="339" y="143"/>
                    <a:pt x="339" y="143"/>
                    <a:pt x="339" y="143"/>
                  </a:cubicBezTo>
                  <a:cubicBezTo>
                    <a:pt x="330" y="143"/>
                    <a:pt x="318" y="152"/>
                    <a:pt x="306" y="155"/>
                  </a:cubicBezTo>
                  <a:cubicBezTo>
                    <a:pt x="303" y="156"/>
                    <a:pt x="298" y="155"/>
                    <a:pt x="296" y="156"/>
                  </a:cubicBezTo>
                  <a:cubicBezTo>
                    <a:pt x="292" y="157"/>
                    <a:pt x="291" y="161"/>
                    <a:pt x="287" y="161"/>
                  </a:cubicBezTo>
                  <a:cubicBezTo>
                    <a:pt x="287" y="161"/>
                    <a:pt x="286" y="162"/>
                    <a:pt x="285" y="162"/>
                  </a:cubicBezTo>
                  <a:cubicBezTo>
                    <a:pt x="281" y="162"/>
                    <a:pt x="277" y="160"/>
                    <a:pt x="270" y="160"/>
                  </a:cubicBezTo>
                  <a:cubicBezTo>
                    <a:pt x="270" y="160"/>
                    <a:pt x="269" y="160"/>
                    <a:pt x="269" y="160"/>
                  </a:cubicBezTo>
                  <a:cubicBezTo>
                    <a:pt x="267" y="160"/>
                    <a:pt x="265" y="160"/>
                    <a:pt x="263" y="160"/>
                  </a:cubicBezTo>
                  <a:cubicBezTo>
                    <a:pt x="262" y="160"/>
                    <a:pt x="260" y="160"/>
                    <a:pt x="259" y="160"/>
                  </a:cubicBezTo>
                  <a:cubicBezTo>
                    <a:pt x="255" y="160"/>
                    <a:pt x="251" y="159"/>
                    <a:pt x="248" y="157"/>
                  </a:cubicBezTo>
                  <a:cubicBezTo>
                    <a:pt x="238" y="167"/>
                    <a:pt x="227" y="177"/>
                    <a:pt x="212" y="183"/>
                  </a:cubicBezTo>
                  <a:cubicBezTo>
                    <a:pt x="210" y="189"/>
                    <a:pt x="209" y="195"/>
                    <a:pt x="208" y="201"/>
                  </a:cubicBezTo>
                  <a:cubicBezTo>
                    <a:pt x="200" y="206"/>
                    <a:pt x="198" y="215"/>
                    <a:pt x="190" y="221"/>
                  </a:cubicBezTo>
                  <a:cubicBezTo>
                    <a:pt x="185" y="224"/>
                    <a:pt x="177" y="225"/>
                    <a:pt x="173" y="228"/>
                  </a:cubicBezTo>
                  <a:cubicBezTo>
                    <a:pt x="165" y="234"/>
                    <a:pt x="160" y="245"/>
                    <a:pt x="153" y="254"/>
                  </a:cubicBezTo>
                  <a:cubicBezTo>
                    <a:pt x="146" y="263"/>
                    <a:pt x="135" y="270"/>
                    <a:pt x="131" y="278"/>
                  </a:cubicBezTo>
                  <a:cubicBezTo>
                    <a:pt x="127" y="286"/>
                    <a:pt x="133" y="290"/>
                    <a:pt x="134" y="296"/>
                  </a:cubicBezTo>
                  <a:cubicBezTo>
                    <a:pt x="140" y="318"/>
                    <a:pt x="131" y="332"/>
                    <a:pt x="128" y="351"/>
                  </a:cubicBezTo>
                  <a:cubicBezTo>
                    <a:pt x="131" y="368"/>
                    <a:pt x="146" y="375"/>
                    <a:pt x="156" y="385"/>
                  </a:cubicBezTo>
                  <a:cubicBezTo>
                    <a:pt x="165" y="393"/>
                    <a:pt x="170" y="403"/>
                    <a:pt x="176" y="411"/>
                  </a:cubicBezTo>
                  <a:cubicBezTo>
                    <a:pt x="183" y="416"/>
                    <a:pt x="194" y="415"/>
                    <a:pt x="204" y="421"/>
                  </a:cubicBezTo>
                  <a:cubicBezTo>
                    <a:pt x="209" y="424"/>
                    <a:pt x="211" y="432"/>
                    <a:pt x="219" y="433"/>
                  </a:cubicBezTo>
                  <a:cubicBezTo>
                    <a:pt x="220" y="433"/>
                    <a:pt x="220" y="433"/>
                    <a:pt x="220" y="433"/>
                  </a:cubicBezTo>
                  <a:cubicBezTo>
                    <a:pt x="227" y="433"/>
                    <a:pt x="239" y="428"/>
                    <a:pt x="247" y="427"/>
                  </a:cubicBezTo>
                  <a:cubicBezTo>
                    <a:pt x="250" y="426"/>
                    <a:pt x="254" y="426"/>
                    <a:pt x="257" y="426"/>
                  </a:cubicBezTo>
                  <a:cubicBezTo>
                    <a:pt x="263" y="426"/>
                    <a:pt x="269" y="426"/>
                    <a:pt x="275" y="427"/>
                  </a:cubicBezTo>
                  <a:cubicBezTo>
                    <a:pt x="281" y="428"/>
                    <a:pt x="287" y="428"/>
                    <a:pt x="293" y="428"/>
                  </a:cubicBezTo>
                  <a:cubicBezTo>
                    <a:pt x="303" y="428"/>
                    <a:pt x="311" y="426"/>
                    <a:pt x="314" y="418"/>
                  </a:cubicBezTo>
                  <a:cubicBezTo>
                    <a:pt x="309" y="416"/>
                    <a:pt x="304" y="415"/>
                    <a:pt x="301" y="411"/>
                  </a:cubicBezTo>
                  <a:cubicBezTo>
                    <a:pt x="306" y="402"/>
                    <a:pt x="293" y="402"/>
                    <a:pt x="291" y="395"/>
                  </a:cubicBezTo>
                  <a:cubicBezTo>
                    <a:pt x="294" y="393"/>
                    <a:pt x="296" y="393"/>
                    <a:pt x="298" y="393"/>
                  </a:cubicBezTo>
                  <a:cubicBezTo>
                    <a:pt x="308" y="393"/>
                    <a:pt x="311" y="409"/>
                    <a:pt x="316" y="415"/>
                  </a:cubicBezTo>
                  <a:cubicBezTo>
                    <a:pt x="319" y="417"/>
                    <a:pt x="323" y="417"/>
                    <a:pt x="326" y="417"/>
                  </a:cubicBezTo>
                  <a:cubicBezTo>
                    <a:pt x="328" y="417"/>
                    <a:pt x="330" y="417"/>
                    <a:pt x="332" y="417"/>
                  </a:cubicBezTo>
                  <a:cubicBezTo>
                    <a:pt x="334" y="416"/>
                    <a:pt x="336" y="416"/>
                    <a:pt x="338" y="416"/>
                  </a:cubicBezTo>
                  <a:cubicBezTo>
                    <a:pt x="341" y="416"/>
                    <a:pt x="343" y="417"/>
                    <a:pt x="346" y="417"/>
                  </a:cubicBezTo>
                  <a:cubicBezTo>
                    <a:pt x="356" y="420"/>
                    <a:pt x="357" y="430"/>
                    <a:pt x="366" y="433"/>
                  </a:cubicBezTo>
                  <a:cubicBezTo>
                    <a:pt x="370" y="432"/>
                    <a:pt x="369" y="426"/>
                    <a:pt x="373" y="425"/>
                  </a:cubicBezTo>
                  <a:cubicBezTo>
                    <a:pt x="380" y="432"/>
                    <a:pt x="392" y="428"/>
                    <a:pt x="398" y="437"/>
                  </a:cubicBezTo>
                  <a:cubicBezTo>
                    <a:pt x="407" y="450"/>
                    <a:pt x="401" y="470"/>
                    <a:pt x="393" y="482"/>
                  </a:cubicBezTo>
                  <a:cubicBezTo>
                    <a:pt x="397" y="491"/>
                    <a:pt x="406" y="495"/>
                    <a:pt x="414" y="499"/>
                  </a:cubicBezTo>
                  <a:cubicBezTo>
                    <a:pt x="708" y="499"/>
                    <a:pt x="708" y="499"/>
                    <a:pt x="708" y="499"/>
                  </a:cubicBezTo>
                  <a:cubicBezTo>
                    <a:pt x="716" y="490"/>
                    <a:pt x="727" y="482"/>
                    <a:pt x="732" y="477"/>
                  </a:cubicBezTo>
                  <a:cubicBezTo>
                    <a:pt x="738" y="471"/>
                    <a:pt x="744" y="465"/>
                    <a:pt x="750" y="460"/>
                  </a:cubicBezTo>
                  <a:cubicBezTo>
                    <a:pt x="756" y="456"/>
                    <a:pt x="763" y="454"/>
                    <a:pt x="769" y="451"/>
                  </a:cubicBezTo>
                  <a:cubicBezTo>
                    <a:pt x="791" y="437"/>
                    <a:pt x="804" y="417"/>
                    <a:pt x="814" y="396"/>
                  </a:cubicBezTo>
                  <a:cubicBezTo>
                    <a:pt x="818" y="387"/>
                    <a:pt x="824" y="379"/>
                    <a:pt x="826" y="370"/>
                  </a:cubicBezTo>
                  <a:cubicBezTo>
                    <a:pt x="823" y="369"/>
                    <a:pt x="819" y="369"/>
                    <a:pt x="815" y="369"/>
                  </a:cubicBezTo>
                  <a:cubicBezTo>
                    <a:pt x="806" y="369"/>
                    <a:pt x="796" y="371"/>
                    <a:pt x="787" y="373"/>
                  </a:cubicBezTo>
                  <a:cubicBezTo>
                    <a:pt x="777" y="375"/>
                    <a:pt x="767" y="377"/>
                    <a:pt x="756" y="377"/>
                  </a:cubicBezTo>
                  <a:cubicBezTo>
                    <a:pt x="755" y="377"/>
                    <a:pt x="754" y="377"/>
                    <a:pt x="752" y="376"/>
                  </a:cubicBezTo>
                  <a:cubicBezTo>
                    <a:pt x="749" y="374"/>
                    <a:pt x="745" y="372"/>
                    <a:pt x="742" y="369"/>
                  </a:cubicBezTo>
                  <a:cubicBezTo>
                    <a:pt x="742" y="360"/>
                    <a:pt x="737" y="355"/>
                    <a:pt x="728" y="353"/>
                  </a:cubicBezTo>
                  <a:cubicBezTo>
                    <a:pt x="721" y="342"/>
                    <a:pt x="706" y="337"/>
                    <a:pt x="700" y="325"/>
                  </a:cubicBezTo>
                  <a:cubicBezTo>
                    <a:pt x="697" y="317"/>
                    <a:pt x="691" y="314"/>
                    <a:pt x="688" y="309"/>
                  </a:cubicBezTo>
                  <a:cubicBezTo>
                    <a:pt x="683" y="301"/>
                    <a:pt x="686" y="292"/>
                    <a:pt x="681" y="283"/>
                  </a:cubicBezTo>
                  <a:cubicBezTo>
                    <a:pt x="679" y="277"/>
                    <a:pt x="669" y="274"/>
                    <a:pt x="667" y="268"/>
                  </a:cubicBezTo>
                  <a:cubicBezTo>
                    <a:pt x="665" y="267"/>
                    <a:pt x="666" y="264"/>
                    <a:pt x="666" y="262"/>
                  </a:cubicBezTo>
                  <a:cubicBezTo>
                    <a:pt x="663" y="259"/>
                    <a:pt x="660" y="256"/>
                    <a:pt x="658" y="253"/>
                  </a:cubicBezTo>
                  <a:cubicBezTo>
                    <a:pt x="654" y="236"/>
                    <a:pt x="640" y="227"/>
                    <a:pt x="634" y="211"/>
                  </a:cubicBezTo>
                  <a:cubicBezTo>
                    <a:pt x="635" y="211"/>
                    <a:pt x="636" y="211"/>
                    <a:pt x="637" y="211"/>
                  </a:cubicBezTo>
                  <a:cubicBezTo>
                    <a:pt x="645" y="211"/>
                    <a:pt x="645" y="222"/>
                    <a:pt x="653" y="223"/>
                  </a:cubicBezTo>
                  <a:cubicBezTo>
                    <a:pt x="655" y="221"/>
                    <a:pt x="652" y="213"/>
                    <a:pt x="657" y="213"/>
                  </a:cubicBezTo>
                  <a:cubicBezTo>
                    <a:pt x="658" y="213"/>
                    <a:pt x="658" y="213"/>
                    <a:pt x="658" y="213"/>
                  </a:cubicBezTo>
                  <a:cubicBezTo>
                    <a:pt x="665" y="213"/>
                    <a:pt x="662" y="223"/>
                    <a:pt x="663" y="228"/>
                  </a:cubicBezTo>
                  <a:cubicBezTo>
                    <a:pt x="669" y="239"/>
                    <a:pt x="686" y="244"/>
                    <a:pt x="684" y="260"/>
                  </a:cubicBezTo>
                  <a:cubicBezTo>
                    <a:pt x="694" y="265"/>
                    <a:pt x="701" y="271"/>
                    <a:pt x="698" y="287"/>
                  </a:cubicBezTo>
                  <a:cubicBezTo>
                    <a:pt x="703" y="292"/>
                    <a:pt x="710" y="295"/>
                    <a:pt x="716" y="301"/>
                  </a:cubicBezTo>
                  <a:cubicBezTo>
                    <a:pt x="719" y="305"/>
                    <a:pt x="719" y="309"/>
                    <a:pt x="722" y="313"/>
                  </a:cubicBezTo>
                  <a:cubicBezTo>
                    <a:pt x="726" y="319"/>
                    <a:pt x="733" y="321"/>
                    <a:pt x="735" y="326"/>
                  </a:cubicBezTo>
                  <a:cubicBezTo>
                    <a:pt x="735" y="329"/>
                    <a:pt x="733" y="332"/>
                    <a:pt x="733" y="335"/>
                  </a:cubicBezTo>
                  <a:cubicBezTo>
                    <a:pt x="734" y="336"/>
                    <a:pt x="737" y="339"/>
                    <a:pt x="738" y="342"/>
                  </a:cubicBezTo>
                  <a:cubicBezTo>
                    <a:pt x="741" y="351"/>
                    <a:pt x="745" y="358"/>
                    <a:pt x="753" y="359"/>
                  </a:cubicBezTo>
                  <a:cubicBezTo>
                    <a:pt x="754" y="359"/>
                    <a:pt x="754" y="359"/>
                    <a:pt x="754" y="359"/>
                  </a:cubicBezTo>
                  <a:cubicBezTo>
                    <a:pt x="762" y="359"/>
                    <a:pt x="768" y="351"/>
                    <a:pt x="778" y="351"/>
                  </a:cubicBezTo>
                  <a:cubicBezTo>
                    <a:pt x="778" y="351"/>
                    <a:pt x="778" y="351"/>
                    <a:pt x="778" y="351"/>
                  </a:cubicBezTo>
                  <a:cubicBezTo>
                    <a:pt x="782" y="351"/>
                    <a:pt x="785" y="351"/>
                    <a:pt x="787" y="352"/>
                  </a:cubicBezTo>
                  <a:cubicBezTo>
                    <a:pt x="790" y="353"/>
                    <a:pt x="792" y="354"/>
                    <a:pt x="794" y="354"/>
                  </a:cubicBezTo>
                  <a:cubicBezTo>
                    <a:pt x="795" y="354"/>
                    <a:pt x="795" y="354"/>
                    <a:pt x="795" y="354"/>
                  </a:cubicBezTo>
                  <a:cubicBezTo>
                    <a:pt x="801" y="353"/>
                    <a:pt x="808" y="345"/>
                    <a:pt x="815" y="342"/>
                  </a:cubicBezTo>
                  <a:cubicBezTo>
                    <a:pt x="821" y="340"/>
                    <a:pt x="828" y="340"/>
                    <a:pt x="834" y="338"/>
                  </a:cubicBezTo>
                  <a:cubicBezTo>
                    <a:pt x="839" y="336"/>
                    <a:pt x="843" y="331"/>
                    <a:pt x="848" y="329"/>
                  </a:cubicBezTo>
                  <a:cubicBezTo>
                    <a:pt x="870" y="319"/>
                    <a:pt x="884" y="317"/>
                    <a:pt x="896" y="303"/>
                  </a:cubicBezTo>
                  <a:cubicBezTo>
                    <a:pt x="897" y="299"/>
                    <a:pt x="896" y="296"/>
                    <a:pt x="895" y="293"/>
                  </a:cubicBezTo>
                  <a:cubicBezTo>
                    <a:pt x="903" y="287"/>
                    <a:pt x="911" y="282"/>
                    <a:pt x="913" y="271"/>
                  </a:cubicBezTo>
                  <a:cubicBezTo>
                    <a:pt x="907" y="264"/>
                    <a:pt x="895" y="265"/>
                    <a:pt x="887" y="261"/>
                  </a:cubicBezTo>
                  <a:cubicBezTo>
                    <a:pt x="880" y="256"/>
                    <a:pt x="883" y="250"/>
                    <a:pt x="876" y="245"/>
                  </a:cubicBezTo>
                  <a:cubicBezTo>
                    <a:pt x="865" y="247"/>
                    <a:pt x="862" y="258"/>
                    <a:pt x="851" y="260"/>
                  </a:cubicBezTo>
                  <a:cubicBezTo>
                    <a:pt x="850" y="260"/>
                    <a:pt x="849" y="260"/>
                    <a:pt x="847" y="260"/>
                  </a:cubicBezTo>
                  <a:cubicBezTo>
                    <a:pt x="845" y="260"/>
                    <a:pt x="843" y="260"/>
                    <a:pt x="840" y="259"/>
                  </a:cubicBezTo>
                  <a:cubicBezTo>
                    <a:pt x="837" y="259"/>
                    <a:pt x="835" y="259"/>
                    <a:pt x="832" y="259"/>
                  </a:cubicBezTo>
                  <a:cubicBezTo>
                    <a:pt x="831" y="259"/>
                    <a:pt x="831" y="259"/>
                    <a:pt x="830" y="259"/>
                  </a:cubicBezTo>
                  <a:cubicBezTo>
                    <a:pt x="828" y="245"/>
                    <a:pt x="789" y="227"/>
                    <a:pt x="795" y="210"/>
                  </a:cubicBezTo>
                  <a:cubicBezTo>
                    <a:pt x="797" y="205"/>
                    <a:pt x="799" y="204"/>
                    <a:pt x="802" y="204"/>
                  </a:cubicBezTo>
                  <a:cubicBezTo>
                    <a:pt x="809" y="204"/>
                    <a:pt x="817" y="215"/>
                    <a:pt x="821" y="219"/>
                  </a:cubicBezTo>
                  <a:cubicBezTo>
                    <a:pt x="832" y="231"/>
                    <a:pt x="839" y="238"/>
                    <a:pt x="858" y="242"/>
                  </a:cubicBezTo>
                  <a:cubicBezTo>
                    <a:pt x="868" y="242"/>
                    <a:pt x="872" y="236"/>
                    <a:pt x="881" y="235"/>
                  </a:cubicBezTo>
                  <a:cubicBezTo>
                    <a:pt x="882" y="237"/>
                    <a:pt x="883" y="239"/>
                    <a:pt x="883" y="242"/>
                  </a:cubicBezTo>
                  <a:cubicBezTo>
                    <a:pt x="901" y="249"/>
                    <a:pt x="928" y="250"/>
                    <a:pt x="951" y="253"/>
                  </a:cubicBezTo>
                  <a:cubicBezTo>
                    <a:pt x="955" y="249"/>
                    <a:pt x="963" y="247"/>
                    <a:pt x="973" y="247"/>
                  </a:cubicBezTo>
                  <a:cubicBezTo>
                    <a:pt x="976" y="247"/>
                    <a:pt x="978" y="247"/>
                    <a:pt x="980" y="248"/>
                  </a:cubicBezTo>
                  <a:cubicBezTo>
                    <a:pt x="984" y="252"/>
                    <a:pt x="984" y="259"/>
                    <a:pt x="988" y="262"/>
                  </a:cubicBezTo>
                  <a:cubicBezTo>
                    <a:pt x="996" y="263"/>
                    <a:pt x="1005" y="267"/>
                    <a:pt x="1013" y="268"/>
                  </a:cubicBezTo>
                  <a:cubicBezTo>
                    <a:pt x="1013" y="274"/>
                    <a:pt x="1006" y="273"/>
                    <a:pt x="1005" y="278"/>
                  </a:cubicBezTo>
                  <a:cubicBezTo>
                    <a:pt x="1012" y="281"/>
                    <a:pt x="1016" y="289"/>
                    <a:pt x="1024" y="289"/>
                  </a:cubicBezTo>
                  <a:cubicBezTo>
                    <a:pt x="1025" y="289"/>
                    <a:pt x="1025" y="289"/>
                    <a:pt x="1026" y="289"/>
                  </a:cubicBezTo>
                  <a:cubicBezTo>
                    <a:pt x="1034" y="288"/>
                    <a:pt x="1031" y="281"/>
                    <a:pt x="1037" y="276"/>
                  </a:cubicBezTo>
                  <a:cubicBezTo>
                    <a:pt x="1047" y="281"/>
                    <a:pt x="1040" y="299"/>
                    <a:pt x="1041" y="309"/>
                  </a:cubicBezTo>
                  <a:cubicBezTo>
                    <a:pt x="1047" y="314"/>
                    <a:pt x="1045" y="323"/>
                    <a:pt x="1047" y="330"/>
                  </a:cubicBezTo>
                  <a:cubicBezTo>
                    <a:pt x="1051" y="346"/>
                    <a:pt x="1069" y="365"/>
                    <a:pt x="1076" y="380"/>
                  </a:cubicBezTo>
                  <a:cubicBezTo>
                    <a:pt x="1079" y="388"/>
                    <a:pt x="1082" y="400"/>
                    <a:pt x="1091" y="400"/>
                  </a:cubicBezTo>
                  <a:cubicBezTo>
                    <a:pt x="1091" y="400"/>
                    <a:pt x="1091" y="400"/>
                    <a:pt x="1091" y="400"/>
                  </a:cubicBezTo>
                  <a:cubicBezTo>
                    <a:pt x="1097" y="400"/>
                    <a:pt x="1105" y="392"/>
                    <a:pt x="1107" y="388"/>
                  </a:cubicBezTo>
                  <a:cubicBezTo>
                    <a:pt x="1107" y="386"/>
                    <a:pt x="1106" y="383"/>
                    <a:pt x="1107" y="381"/>
                  </a:cubicBezTo>
                  <a:cubicBezTo>
                    <a:pt x="1109" y="373"/>
                    <a:pt x="1118" y="366"/>
                    <a:pt x="1119" y="359"/>
                  </a:cubicBezTo>
                  <a:cubicBezTo>
                    <a:pt x="1120" y="353"/>
                    <a:pt x="1117" y="346"/>
                    <a:pt x="1119" y="339"/>
                  </a:cubicBezTo>
                  <a:cubicBezTo>
                    <a:pt x="1142" y="320"/>
                    <a:pt x="1170" y="304"/>
                    <a:pt x="1193" y="285"/>
                  </a:cubicBezTo>
                  <a:cubicBezTo>
                    <a:pt x="1208" y="283"/>
                    <a:pt x="1219" y="278"/>
                    <a:pt x="1229" y="272"/>
                  </a:cubicBezTo>
                  <a:cubicBezTo>
                    <a:pt x="1234" y="276"/>
                    <a:pt x="1231" y="280"/>
                    <a:pt x="1235" y="285"/>
                  </a:cubicBezTo>
                  <a:cubicBezTo>
                    <a:pt x="1241" y="292"/>
                    <a:pt x="1254" y="296"/>
                    <a:pt x="1258" y="302"/>
                  </a:cubicBezTo>
                  <a:cubicBezTo>
                    <a:pt x="1258" y="0"/>
                    <a:pt x="1258" y="0"/>
                    <a:pt x="1258" y="0"/>
                  </a:cubicBezTo>
                  <a:moveTo>
                    <a:pt x="3407" y="480"/>
                  </a:moveTo>
                  <a:cubicBezTo>
                    <a:pt x="3404" y="480"/>
                    <a:pt x="3402" y="480"/>
                    <a:pt x="3400" y="478"/>
                  </a:cubicBezTo>
                  <a:cubicBezTo>
                    <a:pt x="3398" y="469"/>
                    <a:pt x="3418" y="477"/>
                    <a:pt x="3423" y="470"/>
                  </a:cubicBezTo>
                  <a:cubicBezTo>
                    <a:pt x="3425" y="475"/>
                    <a:pt x="3415" y="480"/>
                    <a:pt x="3407" y="480"/>
                  </a:cubicBezTo>
                  <a:moveTo>
                    <a:pt x="3254" y="48"/>
                  </a:moveTo>
                  <a:cubicBezTo>
                    <a:pt x="3253" y="48"/>
                    <a:pt x="3251" y="48"/>
                    <a:pt x="3250" y="48"/>
                  </a:cubicBezTo>
                  <a:cubicBezTo>
                    <a:pt x="3249" y="45"/>
                    <a:pt x="3254" y="43"/>
                    <a:pt x="3257" y="43"/>
                  </a:cubicBezTo>
                  <a:cubicBezTo>
                    <a:pt x="3260" y="43"/>
                    <a:pt x="3263" y="44"/>
                    <a:pt x="3262" y="47"/>
                  </a:cubicBezTo>
                  <a:cubicBezTo>
                    <a:pt x="3260" y="48"/>
                    <a:pt x="3257" y="48"/>
                    <a:pt x="3254" y="48"/>
                  </a:cubicBezTo>
                  <a:moveTo>
                    <a:pt x="3233" y="0"/>
                  </a:moveTo>
                  <a:cubicBezTo>
                    <a:pt x="2674" y="0"/>
                    <a:pt x="2674" y="0"/>
                    <a:pt x="2674" y="0"/>
                  </a:cubicBezTo>
                  <a:cubicBezTo>
                    <a:pt x="2682" y="5"/>
                    <a:pt x="2688" y="10"/>
                    <a:pt x="2691" y="16"/>
                  </a:cubicBezTo>
                  <a:cubicBezTo>
                    <a:pt x="2692" y="19"/>
                    <a:pt x="2695" y="28"/>
                    <a:pt x="2687" y="30"/>
                  </a:cubicBezTo>
                  <a:cubicBezTo>
                    <a:pt x="2681" y="19"/>
                    <a:pt x="2673" y="7"/>
                    <a:pt x="2661" y="0"/>
                  </a:cubicBezTo>
                  <a:cubicBezTo>
                    <a:pt x="2635" y="0"/>
                    <a:pt x="2635" y="0"/>
                    <a:pt x="2635" y="0"/>
                  </a:cubicBezTo>
                  <a:cubicBezTo>
                    <a:pt x="2639" y="3"/>
                    <a:pt x="2646" y="3"/>
                    <a:pt x="2649" y="5"/>
                  </a:cubicBezTo>
                  <a:cubicBezTo>
                    <a:pt x="2661" y="11"/>
                    <a:pt x="2670" y="20"/>
                    <a:pt x="2674" y="33"/>
                  </a:cubicBezTo>
                  <a:cubicBezTo>
                    <a:pt x="2680" y="53"/>
                    <a:pt x="2664" y="74"/>
                    <a:pt x="2669" y="97"/>
                  </a:cubicBezTo>
                  <a:cubicBezTo>
                    <a:pt x="2674" y="124"/>
                    <a:pt x="2703" y="135"/>
                    <a:pt x="2707" y="160"/>
                  </a:cubicBezTo>
                  <a:cubicBezTo>
                    <a:pt x="2720" y="163"/>
                    <a:pt x="2734" y="165"/>
                    <a:pt x="2737" y="173"/>
                  </a:cubicBezTo>
                  <a:cubicBezTo>
                    <a:pt x="2743" y="190"/>
                    <a:pt x="2757" y="205"/>
                    <a:pt x="2767" y="219"/>
                  </a:cubicBezTo>
                  <a:cubicBezTo>
                    <a:pt x="2766" y="221"/>
                    <a:pt x="2763" y="222"/>
                    <a:pt x="2763" y="224"/>
                  </a:cubicBezTo>
                  <a:cubicBezTo>
                    <a:pt x="2768" y="234"/>
                    <a:pt x="2788" y="233"/>
                    <a:pt x="2785" y="250"/>
                  </a:cubicBezTo>
                  <a:cubicBezTo>
                    <a:pt x="2797" y="256"/>
                    <a:pt x="2805" y="265"/>
                    <a:pt x="2816" y="272"/>
                  </a:cubicBezTo>
                  <a:cubicBezTo>
                    <a:pt x="2827" y="264"/>
                    <a:pt x="2811" y="256"/>
                    <a:pt x="2807" y="249"/>
                  </a:cubicBezTo>
                  <a:cubicBezTo>
                    <a:pt x="2805" y="245"/>
                    <a:pt x="2805" y="241"/>
                    <a:pt x="2804" y="238"/>
                  </a:cubicBezTo>
                  <a:cubicBezTo>
                    <a:pt x="2799" y="231"/>
                    <a:pt x="2787" y="222"/>
                    <a:pt x="2779" y="213"/>
                  </a:cubicBezTo>
                  <a:cubicBezTo>
                    <a:pt x="2772" y="205"/>
                    <a:pt x="2759" y="195"/>
                    <a:pt x="2767" y="183"/>
                  </a:cubicBezTo>
                  <a:cubicBezTo>
                    <a:pt x="2787" y="190"/>
                    <a:pt x="2780" y="207"/>
                    <a:pt x="2793" y="216"/>
                  </a:cubicBezTo>
                  <a:cubicBezTo>
                    <a:pt x="2796" y="219"/>
                    <a:pt x="2801" y="218"/>
                    <a:pt x="2804" y="221"/>
                  </a:cubicBezTo>
                  <a:cubicBezTo>
                    <a:pt x="2810" y="225"/>
                    <a:pt x="2814" y="234"/>
                    <a:pt x="2820" y="239"/>
                  </a:cubicBezTo>
                  <a:cubicBezTo>
                    <a:pt x="2832" y="250"/>
                    <a:pt x="2846" y="258"/>
                    <a:pt x="2855" y="268"/>
                  </a:cubicBezTo>
                  <a:cubicBezTo>
                    <a:pt x="2857" y="271"/>
                    <a:pt x="2861" y="278"/>
                    <a:pt x="2861" y="280"/>
                  </a:cubicBezTo>
                  <a:cubicBezTo>
                    <a:pt x="2861" y="285"/>
                    <a:pt x="2854" y="290"/>
                    <a:pt x="2855" y="294"/>
                  </a:cubicBezTo>
                  <a:cubicBezTo>
                    <a:pt x="2855" y="305"/>
                    <a:pt x="2877" y="306"/>
                    <a:pt x="2889" y="311"/>
                  </a:cubicBezTo>
                  <a:cubicBezTo>
                    <a:pt x="2900" y="315"/>
                    <a:pt x="2905" y="322"/>
                    <a:pt x="2913" y="324"/>
                  </a:cubicBezTo>
                  <a:cubicBezTo>
                    <a:pt x="2927" y="326"/>
                    <a:pt x="2944" y="329"/>
                    <a:pt x="2960" y="329"/>
                  </a:cubicBezTo>
                  <a:cubicBezTo>
                    <a:pt x="2967" y="329"/>
                    <a:pt x="2973" y="328"/>
                    <a:pt x="2980" y="327"/>
                  </a:cubicBezTo>
                  <a:cubicBezTo>
                    <a:pt x="2981" y="329"/>
                    <a:pt x="2984" y="329"/>
                    <a:pt x="2984" y="331"/>
                  </a:cubicBezTo>
                  <a:cubicBezTo>
                    <a:pt x="2984" y="339"/>
                    <a:pt x="2984" y="339"/>
                    <a:pt x="2984" y="339"/>
                  </a:cubicBezTo>
                  <a:cubicBezTo>
                    <a:pt x="2994" y="349"/>
                    <a:pt x="3014" y="350"/>
                    <a:pt x="3026" y="357"/>
                  </a:cubicBezTo>
                  <a:cubicBezTo>
                    <a:pt x="3030" y="357"/>
                    <a:pt x="3031" y="354"/>
                    <a:pt x="3036" y="354"/>
                  </a:cubicBezTo>
                  <a:cubicBezTo>
                    <a:pt x="3036" y="354"/>
                    <a:pt x="3036" y="354"/>
                    <a:pt x="3036" y="354"/>
                  </a:cubicBezTo>
                  <a:cubicBezTo>
                    <a:pt x="3043" y="359"/>
                    <a:pt x="3052" y="363"/>
                    <a:pt x="3057" y="369"/>
                  </a:cubicBezTo>
                  <a:cubicBezTo>
                    <a:pt x="3056" y="374"/>
                    <a:pt x="3052" y="377"/>
                    <a:pt x="3053" y="384"/>
                  </a:cubicBezTo>
                  <a:cubicBezTo>
                    <a:pt x="3058" y="388"/>
                    <a:pt x="3063" y="386"/>
                    <a:pt x="3070" y="388"/>
                  </a:cubicBezTo>
                  <a:cubicBezTo>
                    <a:pt x="3080" y="391"/>
                    <a:pt x="3088" y="402"/>
                    <a:pt x="3099" y="402"/>
                  </a:cubicBezTo>
                  <a:cubicBezTo>
                    <a:pt x="3101" y="402"/>
                    <a:pt x="3104" y="401"/>
                    <a:pt x="3107" y="400"/>
                  </a:cubicBezTo>
                  <a:cubicBezTo>
                    <a:pt x="3110" y="397"/>
                    <a:pt x="3110" y="392"/>
                    <a:pt x="3115" y="391"/>
                  </a:cubicBezTo>
                  <a:cubicBezTo>
                    <a:pt x="3130" y="398"/>
                    <a:pt x="3138" y="411"/>
                    <a:pt x="3135" y="432"/>
                  </a:cubicBezTo>
                  <a:cubicBezTo>
                    <a:pt x="3130" y="437"/>
                    <a:pt x="3129" y="441"/>
                    <a:pt x="3124" y="447"/>
                  </a:cubicBezTo>
                  <a:cubicBezTo>
                    <a:pt x="3117" y="455"/>
                    <a:pt x="3101" y="459"/>
                    <a:pt x="3100" y="469"/>
                  </a:cubicBezTo>
                  <a:cubicBezTo>
                    <a:pt x="3099" y="475"/>
                    <a:pt x="3105" y="482"/>
                    <a:pt x="3104" y="491"/>
                  </a:cubicBezTo>
                  <a:cubicBezTo>
                    <a:pt x="3104" y="494"/>
                    <a:pt x="3103" y="497"/>
                    <a:pt x="3102" y="499"/>
                  </a:cubicBezTo>
                  <a:cubicBezTo>
                    <a:pt x="3529" y="499"/>
                    <a:pt x="3529" y="499"/>
                    <a:pt x="3529" y="499"/>
                  </a:cubicBezTo>
                  <a:cubicBezTo>
                    <a:pt x="3514" y="491"/>
                    <a:pt x="3499" y="482"/>
                    <a:pt x="3480" y="482"/>
                  </a:cubicBezTo>
                  <a:cubicBezTo>
                    <a:pt x="3476" y="482"/>
                    <a:pt x="3472" y="482"/>
                    <a:pt x="3467" y="483"/>
                  </a:cubicBezTo>
                  <a:cubicBezTo>
                    <a:pt x="3462" y="474"/>
                    <a:pt x="3450" y="468"/>
                    <a:pt x="3436" y="468"/>
                  </a:cubicBezTo>
                  <a:cubicBezTo>
                    <a:pt x="3432" y="468"/>
                    <a:pt x="3429" y="468"/>
                    <a:pt x="3425" y="469"/>
                  </a:cubicBezTo>
                  <a:cubicBezTo>
                    <a:pt x="3425" y="466"/>
                    <a:pt x="3423" y="464"/>
                    <a:pt x="3422" y="462"/>
                  </a:cubicBezTo>
                  <a:cubicBezTo>
                    <a:pt x="3421" y="462"/>
                    <a:pt x="3420" y="462"/>
                    <a:pt x="3418" y="462"/>
                  </a:cubicBezTo>
                  <a:cubicBezTo>
                    <a:pt x="3406" y="462"/>
                    <a:pt x="3401" y="469"/>
                    <a:pt x="3391" y="471"/>
                  </a:cubicBezTo>
                  <a:cubicBezTo>
                    <a:pt x="3391" y="469"/>
                    <a:pt x="3387" y="470"/>
                    <a:pt x="3388" y="468"/>
                  </a:cubicBezTo>
                  <a:cubicBezTo>
                    <a:pt x="3389" y="458"/>
                    <a:pt x="3406" y="456"/>
                    <a:pt x="3407" y="447"/>
                  </a:cubicBezTo>
                  <a:cubicBezTo>
                    <a:pt x="3408" y="441"/>
                    <a:pt x="3401" y="438"/>
                    <a:pt x="3402" y="429"/>
                  </a:cubicBezTo>
                  <a:cubicBezTo>
                    <a:pt x="3391" y="424"/>
                    <a:pt x="3383" y="411"/>
                    <a:pt x="3366" y="410"/>
                  </a:cubicBezTo>
                  <a:cubicBezTo>
                    <a:pt x="3365" y="410"/>
                    <a:pt x="3364" y="410"/>
                    <a:pt x="3363" y="410"/>
                  </a:cubicBezTo>
                  <a:cubicBezTo>
                    <a:pt x="3360" y="410"/>
                    <a:pt x="3357" y="410"/>
                    <a:pt x="3354" y="410"/>
                  </a:cubicBezTo>
                  <a:cubicBezTo>
                    <a:pt x="3351" y="411"/>
                    <a:pt x="3348" y="411"/>
                    <a:pt x="3345" y="411"/>
                  </a:cubicBezTo>
                  <a:cubicBezTo>
                    <a:pt x="3343" y="411"/>
                    <a:pt x="3342" y="411"/>
                    <a:pt x="3340" y="411"/>
                  </a:cubicBezTo>
                  <a:cubicBezTo>
                    <a:pt x="3332" y="409"/>
                    <a:pt x="3330" y="403"/>
                    <a:pt x="3322" y="402"/>
                  </a:cubicBezTo>
                  <a:cubicBezTo>
                    <a:pt x="3323" y="391"/>
                    <a:pt x="3306" y="394"/>
                    <a:pt x="3300" y="388"/>
                  </a:cubicBezTo>
                  <a:cubicBezTo>
                    <a:pt x="3300" y="378"/>
                    <a:pt x="3300" y="378"/>
                    <a:pt x="3300" y="378"/>
                  </a:cubicBezTo>
                  <a:cubicBezTo>
                    <a:pt x="3291" y="375"/>
                    <a:pt x="3283" y="370"/>
                    <a:pt x="3272" y="367"/>
                  </a:cubicBezTo>
                  <a:cubicBezTo>
                    <a:pt x="3268" y="368"/>
                    <a:pt x="3269" y="373"/>
                    <a:pt x="3265" y="374"/>
                  </a:cubicBezTo>
                  <a:cubicBezTo>
                    <a:pt x="3261" y="374"/>
                    <a:pt x="3258" y="375"/>
                    <a:pt x="3255" y="375"/>
                  </a:cubicBezTo>
                  <a:cubicBezTo>
                    <a:pt x="3247" y="375"/>
                    <a:pt x="3238" y="372"/>
                    <a:pt x="3230" y="369"/>
                  </a:cubicBezTo>
                  <a:cubicBezTo>
                    <a:pt x="3222" y="366"/>
                    <a:pt x="3215" y="364"/>
                    <a:pt x="3209" y="364"/>
                  </a:cubicBezTo>
                  <a:cubicBezTo>
                    <a:pt x="3205" y="364"/>
                    <a:pt x="3200" y="365"/>
                    <a:pt x="3197" y="371"/>
                  </a:cubicBezTo>
                  <a:cubicBezTo>
                    <a:pt x="3200" y="374"/>
                    <a:pt x="3203" y="384"/>
                    <a:pt x="3196" y="386"/>
                  </a:cubicBezTo>
                  <a:cubicBezTo>
                    <a:pt x="3180" y="378"/>
                    <a:pt x="3205" y="366"/>
                    <a:pt x="3194" y="355"/>
                  </a:cubicBezTo>
                  <a:cubicBezTo>
                    <a:pt x="3179" y="359"/>
                    <a:pt x="3169" y="366"/>
                    <a:pt x="3155" y="370"/>
                  </a:cubicBezTo>
                  <a:cubicBezTo>
                    <a:pt x="3158" y="385"/>
                    <a:pt x="3145" y="386"/>
                    <a:pt x="3135" y="390"/>
                  </a:cubicBezTo>
                  <a:cubicBezTo>
                    <a:pt x="3130" y="384"/>
                    <a:pt x="3122" y="381"/>
                    <a:pt x="3114" y="381"/>
                  </a:cubicBezTo>
                  <a:cubicBezTo>
                    <a:pt x="3108" y="381"/>
                    <a:pt x="3102" y="382"/>
                    <a:pt x="3096" y="386"/>
                  </a:cubicBezTo>
                  <a:cubicBezTo>
                    <a:pt x="3091" y="379"/>
                    <a:pt x="3078" y="374"/>
                    <a:pt x="3076" y="365"/>
                  </a:cubicBezTo>
                  <a:cubicBezTo>
                    <a:pt x="3074" y="355"/>
                    <a:pt x="3084" y="343"/>
                    <a:pt x="3081" y="334"/>
                  </a:cubicBezTo>
                  <a:cubicBezTo>
                    <a:pt x="3080" y="332"/>
                    <a:pt x="3077" y="329"/>
                    <a:pt x="3075" y="327"/>
                  </a:cubicBezTo>
                  <a:cubicBezTo>
                    <a:pt x="3071" y="325"/>
                    <a:pt x="3067" y="324"/>
                    <a:pt x="3063" y="324"/>
                  </a:cubicBezTo>
                  <a:cubicBezTo>
                    <a:pt x="3058" y="324"/>
                    <a:pt x="3054" y="325"/>
                    <a:pt x="3049" y="327"/>
                  </a:cubicBezTo>
                  <a:cubicBezTo>
                    <a:pt x="3044" y="328"/>
                    <a:pt x="3039" y="329"/>
                    <a:pt x="3034" y="329"/>
                  </a:cubicBezTo>
                  <a:cubicBezTo>
                    <a:pt x="3029" y="329"/>
                    <a:pt x="3025" y="328"/>
                    <a:pt x="3020" y="325"/>
                  </a:cubicBezTo>
                  <a:cubicBezTo>
                    <a:pt x="3021" y="321"/>
                    <a:pt x="3026" y="320"/>
                    <a:pt x="3030" y="318"/>
                  </a:cubicBezTo>
                  <a:cubicBezTo>
                    <a:pt x="3024" y="310"/>
                    <a:pt x="3037" y="307"/>
                    <a:pt x="3041" y="300"/>
                  </a:cubicBezTo>
                  <a:cubicBezTo>
                    <a:pt x="3042" y="298"/>
                    <a:pt x="3040" y="295"/>
                    <a:pt x="3041" y="293"/>
                  </a:cubicBezTo>
                  <a:cubicBezTo>
                    <a:pt x="3042" y="287"/>
                    <a:pt x="3053" y="280"/>
                    <a:pt x="3044" y="274"/>
                  </a:cubicBezTo>
                  <a:cubicBezTo>
                    <a:pt x="3025" y="275"/>
                    <a:pt x="3012" y="277"/>
                    <a:pt x="3004" y="287"/>
                  </a:cubicBezTo>
                  <a:cubicBezTo>
                    <a:pt x="3000" y="293"/>
                    <a:pt x="3001" y="299"/>
                    <a:pt x="2994" y="302"/>
                  </a:cubicBezTo>
                  <a:cubicBezTo>
                    <a:pt x="2990" y="304"/>
                    <a:pt x="2985" y="305"/>
                    <a:pt x="2980" y="305"/>
                  </a:cubicBezTo>
                  <a:cubicBezTo>
                    <a:pt x="2978" y="305"/>
                    <a:pt x="2977" y="305"/>
                    <a:pt x="2975" y="305"/>
                  </a:cubicBezTo>
                  <a:cubicBezTo>
                    <a:pt x="2974" y="305"/>
                    <a:pt x="2972" y="305"/>
                    <a:pt x="2971" y="305"/>
                  </a:cubicBezTo>
                  <a:cubicBezTo>
                    <a:pt x="2967" y="305"/>
                    <a:pt x="2964" y="305"/>
                    <a:pt x="2960" y="305"/>
                  </a:cubicBezTo>
                  <a:cubicBezTo>
                    <a:pt x="2949" y="299"/>
                    <a:pt x="2938" y="280"/>
                    <a:pt x="2936" y="266"/>
                  </a:cubicBezTo>
                  <a:cubicBezTo>
                    <a:pt x="2934" y="253"/>
                    <a:pt x="2942" y="250"/>
                    <a:pt x="2942" y="242"/>
                  </a:cubicBezTo>
                  <a:cubicBezTo>
                    <a:pt x="2943" y="234"/>
                    <a:pt x="2933" y="227"/>
                    <a:pt x="2933" y="220"/>
                  </a:cubicBezTo>
                  <a:cubicBezTo>
                    <a:pt x="2938" y="214"/>
                    <a:pt x="2947" y="217"/>
                    <a:pt x="2954" y="213"/>
                  </a:cubicBezTo>
                  <a:cubicBezTo>
                    <a:pt x="2960" y="211"/>
                    <a:pt x="2962" y="206"/>
                    <a:pt x="2968" y="205"/>
                  </a:cubicBezTo>
                  <a:cubicBezTo>
                    <a:pt x="2971" y="204"/>
                    <a:pt x="2974" y="204"/>
                    <a:pt x="2977" y="204"/>
                  </a:cubicBezTo>
                  <a:cubicBezTo>
                    <a:pt x="2983" y="204"/>
                    <a:pt x="2989" y="205"/>
                    <a:pt x="2995" y="206"/>
                  </a:cubicBezTo>
                  <a:cubicBezTo>
                    <a:pt x="3001" y="207"/>
                    <a:pt x="3007" y="208"/>
                    <a:pt x="3013" y="208"/>
                  </a:cubicBezTo>
                  <a:cubicBezTo>
                    <a:pt x="3016" y="208"/>
                    <a:pt x="3018" y="208"/>
                    <a:pt x="3021" y="208"/>
                  </a:cubicBezTo>
                  <a:cubicBezTo>
                    <a:pt x="3023" y="202"/>
                    <a:pt x="3013" y="200"/>
                    <a:pt x="3010" y="197"/>
                  </a:cubicBezTo>
                  <a:cubicBezTo>
                    <a:pt x="3013" y="196"/>
                    <a:pt x="3016" y="195"/>
                    <a:pt x="3018" y="195"/>
                  </a:cubicBezTo>
                  <a:cubicBezTo>
                    <a:pt x="3022" y="195"/>
                    <a:pt x="3025" y="196"/>
                    <a:pt x="3029" y="197"/>
                  </a:cubicBezTo>
                  <a:cubicBezTo>
                    <a:pt x="3032" y="197"/>
                    <a:pt x="3035" y="198"/>
                    <a:pt x="3039" y="198"/>
                  </a:cubicBezTo>
                  <a:cubicBezTo>
                    <a:pt x="3042" y="198"/>
                    <a:pt x="3045" y="197"/>
                    <a:pt x="3049" y="196"/>
                  </a:cubicBezTo>
                  <a:cubicBezTo>
                    <a:pt x="3054" y="198"/>
                    <a:pt x="3056" y="203"/>
                    <a:pt x="3063" y="204"/>
                  </a:cubicBezTo>
                  <a:cubicBezTo>
                    <a:pt x="3063" y="204"/>
                    <a:pt x="3063" y="204"/>
                    <a:pt x="3063" y="204"/>
                  </a:cubicBezTo>
                  <a:cubicBezTo>
                    <a:pt x="3065" y="204"/>
                    <a:pt x="3067" y="203"/>
                    <a:pt x="3068" y="202"/>
                  </a:cubicBezTo>
                  <a:cubicBezTo>
                    <a:pt x="3069" y="201"/>
                    <a:pt x="3070" y="200"/>
                    <a:pt x="3073" y="200"/>
                  </a:cubicBezTo>
                  <a:cubicBezTo>
                    <a:pt x="3073" y="200"/>
                    <a:pt x="3073" y="200"/>
                    <a:pt x="3074" y="200"/>
                  </a:cubicBezTo>
                  <a:cubicBezTo>
                    <a:pt x="3085" y="204"/>
                    <a:pt x="3080" y="212"/>
                    <a:pt x="3082" y="221"/>
                  </a:cubicBezTo>
                  <a:cubicBezTo>
                    <a:pt x="3082" y="223"/>
                    <a:pt x="3086" y="227"/>
                    <a:pt x="3088" y="230"/>
                  </a:cubicBezTo>
                  <a:cubicBezTo>
                    <a:pt x="3090" y="233"/>
                    <a:pt x="3092" y="238"/>
                    <a:pt x="3094" y="240"/>
                  </a:cubicBezTo>
                  <a:cubicBezTo>
                    <a:pt x="3097" y="243"/>
                    <a:pt x="3100" y="245"/>
                    <a:pt x="3103" y="245"/>
                  </a:cubicBezTo>
                  <a:cubicBezTo>
                    <a:pt x="3108" y="245"/>
                    <a:pt x="3112" y="239"/>
                    <a:pt x="3111" y="229"/>
                  </a:cubicBezTo>
                  <a:cubicBezTo>
                    <a:pt x="3109" y="220"/>
                    <a:pt x="3096" y="199"/>
                    <a:pt x="3097" y="191"/>
                  </a:cubicBezTo>
                  <a:cubicBezTo>
                    <a:pt x="3099" y="180"/>
                    <a:pt x="3115" y="172"/>
                    <a:pt x="3123" y="167"/>
                  </a:cubicBezTo>
                  <a:cubicBezTo>
                    <a:pt x="3130" y="163"/>
                    <a:pt x="3134" y="156"/>
                    <a:pt x="3145" y="153"/>
                  </a:cubicBezTo>
                  <a:cubicBezTo>
                    <a:pt x="3144" y="143"/>
                    <a:pt x="3149" y="139"/>
                    <a:pt x="3150" y="131"/>
                  </a:cubicBezTo>
                  <a:cubicBezTo>
                    <a:pt x="3142" y="125"/>
                    <a:pt x="3147" y="114"/>
                    <a:pt x="3152" y="107"/>
                  </a:cubicBezTo>
                  <a:cubicBezTo>
                    <a:pt x="3152" y="107"/>
                    <a:pt x="3152" y="107"/>
                    <a:pt x="3152" y="107"/>
                  </a:cubicBezTo>
                  <a:cubicBezTo>
                    <a:pt x="3153" y="107"/>
                    <a:pt x="3154" y="106"/>
                    <a:pt x="3155" y="106"/>
                  </a:cubicBezTo>
                  <a:cubicBezTo>
                    <a:pt x="3156" y="106"/>
                    <a:pt x="3157" y="106"/>
                    <a:pt x="3159" y="106"/>
                  </a:cubicBezTo>
                  <a:cubicBezTo>
                    <a:pt x="3159" y="106"/>
                    <a:pt x="3160" y="106"/>
                    <a:pt x="3160" y="106"/>
                  </a:cubicBezTo>
                  <a:cubicBezTo>
                    <a:pt x="3166" y="97"/>
                    <a:pt x="3177" y="90"/>
                    <a:pt x="3190" y="88"/>
                  </a:cubicBezTo>
                  <a:cubicBezTo>
                    <a:pt x="3191" y="88"/>
                    <a:pt x="3192" y="88"/>
                    <a:pt x="3193" y="88"/>
                  </a:cubicBezTo>
                  <a:cubicBezTo>
                    <a:pt x="3195" y="88"/>
                    <a:pt x="3196" y="88"/>
                    <a:pt x="3198" y="88"/>
                  </a:cubicBezTo>
                  <a:cubicBezTo>
                    <a:pt x="3199" y="88"/>
                    <a:pt x="3200" y="88"/>
                    <a:pt x="3202" y="88"/>
                  </a:cubicBezTo>
                  <a:cubicBezTo>
                    <a:pt x="3206" y="88"/>
                    <a:pt x="3209" y="88"/>
                    <a:pt x="3211" y="84"/>
                  </a:cubicBezTo>
                  <a:cubicBezTo>
                    <a:pt x="3211" y="78"/>
                    <a:pt x="3202" y="79"/>
                    <a:pt x="3201" y="74"/>
                  </a:cubicBezTo>
                  <a:cubicBezTo>
                    <a:pt x="3205" y="67"/>
                    <a:pt x="3211" y="59"/>
                    <a:pt x="3221" y="57"/>
                  </a:cubicBezTo>
                  <a:cubicBezTo>
                    <a:pt x="3223" y="56"/>
                    <a:pt x="3224" y="56"/>
                    <a:pt x="3226" y="56"/>
                  </a:cubicBezTo>
                  <a:cubicBezTo>
                    <a:pt x="3226" y="56"/>
                    <a:pt x="3227" y="56"/>
                    <a:pt x="3227" y="56"/>
                  </a:cubicBezTo>
                  <a:cubicBezTo>
                    <a:pt x="3227" y="56"/>
                    <a:pt x="3227" y="56"/>
                    <a:pt x="3227" y="56"/>
                  </a:cubicBezTo>
                  <a:cubicBezTo>
                    <a:pt x="3229" y="56"/>
                    <a:pt x="3231" y="56"/>
                    <a:pt x="3232" y="56"/>
                  </a:cubicBezTo>
                  <a:cubicBezTo>
                    <a:pt x="3238" y="54"/>
                    <a:pt x="3241" y="50"/>
                    <a:pt x="3246" y="50"/>
                  </a:cubicBezTo>
                  <a:cubicBezTo>
                    <a:pt x="3246" y="50"/>
                    <a:pt x="3247" y="50"/>
                    <a:pt x="3248" y="50"/>
                  </a:cubicBezTo>
                  <a:cubicBezTo>
                    <a:pt x="3246" y="54"/>
                    <a:pt x="3245" y="57"/>
                    <a:pt x="3244" y="60"/>
                  </a:cubicBezTo>
                  <a:cubicBezTo>
                    <a:pt x="3248" y="64"/>
                    <a:pt x="3249" y="70"/>
                    <a:pt x="3257" y="71"/>
                  </a:cubicBezTo>
                  <a:cubicBezTo>
                    <a:pt x="3264" y="67"/>
                    <a:pt x="3264" y="57"/>
                    <a:pt x="3272" y="54"/>
                  </a:cubicBezTo>
                  <a:cubicBezTo>
                    <a:pt x="3273" y="54"/>
                    <a:pt x="3274" y="54"/>
                    <a:pt x="3275" y="54"/>
                  </a:cubicBezTo>
                  <a:cubicBezTo>
                    <a:pt x="3287" y="54"/>
                    <a:pt x="3294" y="50"/>
                    <a:pt x="3299" y="45"/>
                  </a:cubicBezTo>
                  <a:cubicBezTo>
                    <a:pt x="3308" y="45"/>
                    <a:pt x="3318" y="41"/>
                    <a:pt x="3316" y="34"/>
                  </a:cubicBezTo>
                  <a:cubicBezTo>
                    <a:pt x="3310" y="33"/>
                    <a:pt x="3302" y="30"/>
                    <a:pt x="3297" y="30"/>
                  </a:cubicBezTo>
                  <a:cubicBezTo>
                    <a:pt x="3293" y="32"/>
                    <a:pt x="3294" y="38"/>
                    <a:pt x="3291" y="41"/>
                  </a:cubicBezTo>
                  <a:cubicBezTo>
                    <a:pt x="3290" y="41"/>
                    <a:pt x="3289" y="41"/>
                    <a:pt x="3288" y="41"/>
                  </a:cubicBezTo>
                  <a:cubicBezTo>
                    <a:pt x="3273" y="41"/>
                    <a:pt x="3259" y="34"/>
                    <a:pt x="3257" y="21"/>
                  </a:cubicBezTo>
                  <a:cubicBezTo>
                    <a:pt x="3256" y="21"/>
                    <a:pt x="3255" y="21"/>
                    <a:pt x="3254" y="21"/>
                  </a:cubicBezTo>
                  <a:cubicBezTo>
                    <a:pt x="3254" y="21"/>
                    <a:pt x="3253" y="21"/>
                    <a:pt x="3252" y="21"/>
                  </a:cubicBezTo>
                  <a:cubicBezTo>
                    <a:pt x="3252" y="21"/>
                    <a:pt x="3251" y="21"/>
                    <a:pt x="3250" y="21"/>
                  </a:cubicBezTo>
                  <a:cubicBezTo>
                    <a:pt x="3249" y="21"/>
                    <a:pt x="3248" y="21"/>
                    <a:pt x="3248" y="19"/>
                  </a:cubicBezTo>
                  <a:cubicBezTo>
                    <a:pt x="3250" y="11"/>
                    <a:pt x="3267" y="18"/>
                    <a:pt x="3267" y="7"/>
                  </a:cubicBezTo>
                  <a:cubicBezTo>
                    <a:pt x="3263" y="4"/>
                    <a:pt x="3258" y="4"/>
                    <a:pt x="3254" y="4"/>
                  </a:cubicBezTo>
                  <a:cubicBezTo>
                    <a:pt x="3243" y="4"/>
                    <a:pt x="3231" y="11"/>
                    <a:pt x="3224" y="16"/>
                  </a:cubicBezTo>
                  <a:cubicBezTo>
                    <a:pt x="3212" y="24"/>
                    <a:pt x="3202" y="36"/>
                    <a:pt x="3188" y="36"/>
                  </a:cubicBezTo>
                  <a:cubicBezTo>
                    <a:pt x="3187" y="36"/>
                    <a:pt x="3187" y="36"/>
                    <a:pt x="3186" y="36"/>
                  </a:cubicBezTo>
                  <a:cubicBezTo>
                    <a:pt x="3186" y="28"/>
                    <a:pt x="3196" y="28"/>
                    <a:pt x="3203" y="25"/>
                  </a:cubicBezTo>
                  <a:cubicBezTo>
                    <a:pt x="3212" y="16"/>
                    <a:pt x="3223" y="8"/>
                    <a:pt x="323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圆角矩形 19"/>
          <p:cNvSpPr/>
          <p:nvPr userDrawn="1"/>
        </p:nvSpPr>
        <p:spPr>
          <a:xfrm>
            <a:off x="3371832" y="255114"/>
            <a:ext cx="2401922" cy="49301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2540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39700" dist="762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1" name="Group 48"/>
          <p:cNvGrpSpPr>
            <a:grpSpLocks noChangeAspect="1"/>
          </p:cNvGrpSpPr>
          <p:nvPr userDrawn="1"/>
        </p:nvGrpSpPr>
        <p:grpSpPr bwMode="auto">
          <a:xfrm>
            <a:off x="646759" y="960416"/>
            <a:ext cx="7949212" cy="3451722"/>
            <a:chOff x="-627" y="390"/>
            <a:chExt cx="8934" cy="3538"/>
          </a:xfrm>
          <a:solidFill>
            <a:schemeClr val="bg1">
              <a:lumMod val="85000"/>
              <a:alpha val="38000"/>
            </a:schemeClr>
          </a:solidFill>
        </p:grpSpPr>
        <p:sp>
          <p:nvSpPr>
            <p:cNvPr id="22" name="Freeform 49"/>
            <p:cNvSpPr>
              <a:spLocks noEditPoints="1"/>
            </p:cNvSpPr>
            <p:nvPr/>
          </p:nvSpPr>
          <p:spPr bwMode="auto">
            <a:xfrm>
              <a:off x="-578" y="390"/>
              <a:ext cx="8885" cy="3538"/>
            </a:xfrm>
            <a:custGeom>
              <a:avLst/>
              <a:gdLst>
                <a:gd name="T0" fmla="*/ 2291 w 3758"/>
                <a:gd name="T1" fmla="*/ 237 h 1495"/>
                <a:gd name="T2" fmla="*/ 2322 w 3758"/>
                <a:gd name="T3" fmla="*/ 397 h 1495"/>
                <a:gd name="T4" fmla="*/ 2366 w 3758"/>
                <a:gd name="T5" fmla="*/ 228 h 1495"/>
                <a:gd name="T6" fmla="*/ 1776 w 3758"/>
                <a:gd name="T7" fmla="*/ 158 h 1495"/>
                <a:gd name="T8" fmla="*/ 1332 w 3758"/>
                <a:gd name="T9" fmla="*/ 125 h 1495"/>
                <a:gd name="T10" fmla="*/ 1806 w 3758"/>
                <a:gd name="T11" fmla="*/ 387 h 1495"/>
                <a:gd name="T12" fmla="*/ 1930 w 3758"/>
                <a:gd name="T13" fmla="*/ 436 h 1495"/>
                <a:gd name="T14" fmla="*/ 2203 w 3758"/>
                <a:gd name="T15" fmla="*/ 303 h 1495"/>
                <a:gd name="T16" fmla="*/ 1811 w 3758"/>
                <a:gd name="T17" fmla="*/ 227 h 1495"/>
                <a:gd name="T18" fmla="*/ 1453 w 3758"/>
                <a:gd name="T19" fmla="*/ 189 h 1495"/>
                <a:gd name="T20" fmla="*/ 1337 w 3758"/>
                <a:gd name="T21" fmla="*/ 97 h 1495"/>
                <a:gd name="T22" fmla="*/ 3253 w 3758"/>
                <a:gd name="T23" fmla="*/ 1486 h 1495"/>
                <a:gd name="T24" fmla="*/ 416 w 3758"/>
                <a:gd name="T25" fmla="*/ 1045 h 1495"/>
                <a:gd name="T26" fmla="*/ 679 w 3758"/>
                <a:gd name="T27" fmla="*/ 1017 h 1495"/>
                <a:gd name="T28" fmla="*/ 3144 w 3758"/>
                <a:gd name="T29" fmla="*/ 1434 h 1495"/>
                <a:gd name="T30" fmla="*/ 3273 w 3758"/>
                <a:gd name="T31" fmla="*/ 1311 h 1495"/>
                <a:gd name="T32" fmla="*/ 1549 w 3758"/>
                <a:gd name="T33" fmla="*/ 981 h 1495"/>
                <a:gd name="T34" fmla="*/ 1526 w 3758"/>
                <a:gd name="T35" fmla="*/ 976 h 1495"/>
                <a:gd name="T36" fmla="*/ 1273 w 3758"/>
                <a:gd name="T37" fmla="*/ 920 h 1495"/>
                <a:gd name="T38" fmla="*/ 1541 w 3758"/>
                <a:gd name="T39" fmla="*/ 877 h 1495"/>
                <a:gd name="T40" fmla="*/ 1502 w 3758"/>
                <a:gd name="T41" fmla="*/ 821 h 1495"/>
                <a:gd name="T42" fmla="*/ 1644 w 3758"/>
                <a:gd name="T43" fmla="*/ 671 h 1495"/>
                <a:gd name="T44" fmla="*/ 1273 w 3758"/>
                <a:gd name="T45" fmla="*/ 842 h 1495"/>
                <a:gd name="T46" fmla="*/ 1523 w 3758"/>
                <a:gd name="T47" fmla="*/ 633 h 1495"/>
                <a:gd name="T48" fmla="*/ 1737 w 3758"/>
                <a:gd name="T49" fmla="*/ 498 h 1495"/>
                <a:gd name="T50" fmla="*/ 216 w 3758"/>
                <a:gd name="T51" fmla="*/ 419 h 1495"/>
                <a:gd name="T52" fmla="*/ 484 w 3758"/>
                <a:gd name="T53" fmla="*/ 389 h 1495"/>
                <a:gd name="T54" fmla="*/ 58 w 3758"/>
                <a:gd name="T55" fmla="*/ 336 h 1495"/>
                <a:gd name="T56" fmla="*/ 3114 w 3758"/>
                <a:gd name="T57" fmla="*/ 270 h 1495"/>
                <a:gd name="T58" fmla="*/ 2938 w 3758"/>
                <a:gd name="T59" fmla="*/ 269 h 1495"/>
                <a:gd name="T60" fmla="*/ 2642 w 3758"/>
                <a:gd name="T61" fmla="*/ 239 h 1495"/>
                <a:gd name="T62" fmla="*/ 3300 w 3758"/>
                <a:gd name="T63" fmla="*/ 450 h 1495"/>
                <a:gd name="T64" fmla="*/ 2947 w 3758"/>
                <a:gd name="T65" fmla="*/ 392 h 1495"/>
                <a:gd name="T66" fmla="*/ 2990 w 3758"/>
                <a:gd name="T67" fmla="*/ 262 h 1495"/>
                <a:gd name="T68" fmla="*/ 3027 w 3758"/>
                <a:gd name="T69" fmla="*/ 176 h 1495"/>
                <a:gd name="T70" fmla="*/ 3216 w 3758"/>
                <a:gd name="T71" fmla="*/ 303 h 1495"/>
                <a:gd name="T72" fmla="*/ 3084 w 3758"/>
                <a:gd name="T73" fmla="*/ 197 h 1495"/>
                <a:gd name="T74" fmla="*/ 2770 w 3758"/>
                <a:gd name="T75" fmla="*/ 191 h 1495"/>
                <a:gd name="T76" fmla="*/ 2833 w 3758"/>
                <a:gd name="T77" fmla="*/ 173 h 1495"/>
                <a:gd name="T78" fmla="*/ 1125 w 3758"/>
                <a:gd name="T79" fmla="*/ 227 h 1495"/>
                <a:gd name="T80" fmla="*/ 1004 w 3758"/>
                <a:gd name="T81" fmla="*/ 207 h 1495"/>
                <a:gd name="T82" fmla="*/ 732 w 3758"/>
                <a:gd name="T83" fmla="*/ 292 h 1495"/>
                <a:gd name="T84" fmla="*/ 506 w 3758"/>
                <a:gd name="T85" fmla="*/ 257 h 1495"/>
                <a:gd name="T86" fmla="*/ 459 w 3758"/>
                <a:gd name="T87" fmla="*/ 423 h 1495"/>
                <a:gd name="T88" fmla="*/ 351 w 3758"/>
                <a:gd name="T89" fmla="*/ 468 h 1495"/>
                <a:gd name="T90" fmla="*/ 851 w 3758"/>
                <a:gd name="T91" fmla="*/ 182 h 1495"/>
                <a:gd name="T92" fmla="*/ 2769 w 3758"/>
                <a:gd name="T93" fmla="*/ 153 h 1495"/>
                <a:gd name="T94" fmla="*/ 3001 w 3758"/>
                <a:gd name="T95" fmla="*/ 148 h 1495"/>
                <a:gd name="T96" fmla="*/ 2760 w 3758"/>
                <a:gd name="T97" fmla="*/ 97 h 1495"/>
                <a:gd name="T98" fmla="*/ 428 w 3758"/>
                <a:gd name="T99" fmla="*/ 90 h 1495"/>
                <a:gd name="T100" fmla="*/ 896 w 3758"/>
                <a:gd name="T101" fmla="*/ 86 h 1495"/>
                <a:gd name="T102" fmla="*/ 550 w 3758"/>
                <a:gd name="T103" fmla="*/ 103 h 1495"/>
                <a:gd name="T104" fmla="*/ 1205 w 3758"/>
                <a:gd name="T105" fmla="*/ 54 h 1495"/>
                <a:gd name="T106" fmla="*/ 2950 w 3758"/>
                <a:gd name="T107" fmla="*/ 44 h 1495"/>
                <a:gd name="T108" fmla="*/ 3126 w 3758"/>
                <a:gd name="T109" fmla="*/ 17 h 1495"/>
                <a:gd name="T110" fmla="*/ 3042 w 3758"/>
                <a:gd name="T111" fmla="*/ 62 h 1495"/>
                <a:gd name="T112" fmla="*/ 3139 w 3758"/>
                <a:gd name="T113" fmla="*/ 79 h 1495"/>
                <a:gd name="T114" fmla="*/ 3351 w 3758"/>
                <a:gd name="T115" fmla="*/ 23 h 1495"/>
                <a:gd name="T116" fmla="*/ 3155 w 3758"/>
                <a:gd name="T117" fmla="*/ 93 h 1495"/>
                <a:gd name="T118" fmla="*/ 3360 w 3758"/>
                <a:gd name="T119" fmla="*/ 267 h 1495"/>
                <a:gd name="T120" fmla="*/ 3620 w 3758"/>
                <a:gd name="T121" fmla="*/ 218 h 1495"/>
                <a:gd name="T122" fmla="*/ 3662 w 3758"/>
                <a:gd name="T123" fmla="*/ 126 h 1495"/>
                <a:gd name="T124" fmla="*/ 3425 w 3758"/>
                <a:gd name="T125" fmla="*/ 28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758" h="1495">
                  <a:moveTo>
                    <a:pt x="3271" y="498"/>
                  </a:moveTo>
                  <a:cubicBezTo>
                    <a:pt x="3249" y="498"/>
                    <a:pt x="3249" y="498"/>
                    <a:pt x="3249" y="498"/>
                  </a:cubicBezTo>
                  <a:cubicBezTo>
                    <a:pt x="3251" y="502"/>
                    <a:pt x="3258" y="505"/>
                    <a:pt x="3263" y="505"/>
                  </a:cubicBezTo>
                  <a:cubicBezTo>
                    <a:pt x="3268" y="505"/>
                    <a:pt x="3272" y="503"/>
                    <a:pt x="3273" y="499"/>
                  </a:cubicBezTo>
                  <a:cubicBezTo>
                    <a:pt x="3273" y="499"/>
                    <a:pt x="3272" y="498"/>
                    <a:pt x="3271" y="498"/>
                  </a:cubicBezTo>
                  <a:moveTo>
                    <a:pt x="3334" y="498"/>
                  </a:moveTo>
                  <a:cubicBezTo>
                    <a:pt x="3308" y="498"/>
                    <a:pt x="3308" y="498"/>
                    <a:pt x="3308" y="498"/>
                  </a:cubicBezTo>
                  <a:cubicBezTo>
                    <a:pt x="3302" y="504"/>
                    <a:pt x="3294" y="509"/>
                    <a:pt x="3297" y="519"/>
                  </a:cubicBezTo>
                  <a:cubicBezTo>
                    <a:pt x="3299" y="520"/>
                    <a:pt x="3301" y="520"/>
                    <a:pt x="3303" y="520"/>
                  </a:cubicBezTo>
                  <a:cubicBezTo>
                    <a:pt x="3306" y="520"/>
                    <a:pt x="3309" y="520"/>
                    <a:pt x="3312" y="519"/>
                  </a:cubicBezTo>
                  <a:cubicBezTo>
                    <a:pt x="3316" y="519"/>
                    <a:pt x="3319" y="519"/>
                    <a:pt x="3322" y="519"/>
                  </a:cubicBezTo>
                  <a:cubicBezTo>
                    <a:pt x="3326" y="519"/>
                    <a:pt x="3329" y="519"/>
                    <a:pt x="3331" y="522"/>
                  </a:cubicBezTo>
                  <a:cubicBezTo>
                    <a:pt x="3329" y="524"/>
                    <a:pt x="3324" y="527"/>
                    <a:pt x="3328" y="531"/>
                  </a:cubicBezTo>
                  <a:cubicBezTo>
                    <a:pt x="3329" y="531"/>
                    <a:pt x="3330" y="531"/>
                    <a:pt x="3330" y="531"/>
                  </a:cubicBezTo>
                  <a:cubicBezTo>
                    <a:pt x="3336" y="531"/>
                    <a:pt x="3338" y="524"/>
                    <a:pt x="3342" y="522"/>
                  </a:cubicBezTo>
                  <a:cubicBezTo>
                    <a:pt x="3350" y="523"/>
                    <a:pt x="3347" y="532"/>
                    <a:pt x="3355" y="532"/>
                  </a:cubicBezTo>
                  <a:cubicBezTo>
                    <a:pt x="3356" y="532"/>
                    <a:pt x="3356" y="532"/>
                    <a:pt x="3357" y="531"/>
                  </a:cubicBezTo>
                  <a:cubicBezTo>
                    <a:pt x="3360" y="529"/>
                    <a:pt x="3363" y="526"/>
                    <a:pt x="3363" y="521"/>
                  </a:cubicBezTo>
                  <a:cubicBezTo>
                    <a:pt x="3361" y="517"/>
                    <a:pt x="3356" y="516"/>
                    <a:pt x="3353" y="513"/>
                  </a:cubicBezTo>
                  <a:cubicBezTo>
                    <a:pt x="3353" y="509"/>
                    <a:pt x="3358" y="510"/>
                    <a:pt x="3357" y="505"/>
                  </a:cubicBezTo>
                  <a:cubicBezTo>
                    <a:pt x="3351" y="502"/>
                    <a:pt x="3341" y="501"/>
                    <a:pt x="3334" y="498"/>
                  </a:cubicBezTo>
                  <a:moveTo>
                    <a:pt x="1944" y="395"/>
                  </a:moveTo>
                  <a:cubicBezTo>
                    <a:pt x="1937" y="395"/>
                    <a:pt x="1931" y="403"/>
                    <a:pt x="1935" y="407"/>
                  </a:cubicBezTo>
                  <a:cubicBezTo>
                    <a:pt x="1944" y="407"/>
                    <a:pt x="1947" y="403"/>
                    <a:pt x="1949" y="397"/>
                  </a:cubicBezTo>
                  <a:cubicBezTo>
                    <a:pt x="1947" y="396"/>
                    <a:pt x="1945" y="395"/>
                    <a:pt x="1944" y="395"/>
                  </a:cubicBezTo>
                  <a:moveTo>
                    <a:pt x="1991" y="248"/>
                  </a:moveTo>
                  <a:cubicBezTo>
                    <a:pt x="1987" y="248"/>
                    <a:pt x="1983" y="250"/>
                    <a:pt x="1984" y="253"/>
                  </a:cubicBezTo>
                  <a:cubicBezTo>
                    <a:pt x="1986" y="254"/>
                    <a:pt x="1988" y="255"/>
                    <a:pt x="1990" y="255"/>
                  </a:cubicBezTo>
                  <a:cubicBezTo>
                    <a:pt x="1993" y="255"/>
                    <a:pt x="1997" y="253"/>
                    <a:pt x="1996" y="250"/>
                  </a:cubicBezTo>
                  <a:cubicBezTo>
                    <a:pt x="1995" y="248"/>
                    <a:pt x="1993" y="248"/>
                    <a:pt x="1991" y="248"/>
                  </a:cubicBezTo>
                  <a:moveTo>
                    <a:pt x="2331" y="226"/>
                  </a:moveTo>
                  <a:cubicBezTo>
                    <a:pt x="2327" y="226"/>
                    <a:pt x="2323" y="227"/>
                    <a:pt x="2318" y="228"/>
                  </a:cubicBezTo>
                  <a:cubicBezTo>
                    <a:pt x="2313" y="229"/>
                    <a:pt x="2309" y="229"/>
                    <a:pt x="2304" y="229"/>
                  </a:cubicBezTo>
                  <a:cubicBezTo>
                    <a:pt x="2303" y="229"/>
                    <a:pt x="2303" y="229"/>
                    <a:pt x="2302" y="229"/>
                  </a:cubicBezTo>
                  <a:cubicBezTo>
                    <a:pt x="2299" y="231"/>
                    <a:pt x="2299" y="236"/>
                    <a:pt x="2295" y="238"/>
                  </a:cubicBezTo>
                  <a:cubicBezTo>
                    <a:pt x="2294" y="237"/>
                    <a:pt x="2293" y="237"/>
                    <a:pt x="2291" y="237"/>
                  </a:cubicBezTo>
                  <a:cubicBezTo>
                    <a:pt x="2289" y="237"/>
                    <a:pt x="2287" y="238"/>
                    <a:pt x="2285" y="239"/>
                  </a:cubicBezTo>
                  <a:cubicBezTo>
                    <a:pt x="2283" y="240"/>
                    <a:pt x="2281" y="242"/>
                    <a:pt x="2278" y="242"/>
                  </a:cubicBezTo>
                  <a:cubicBezTo>
                    <a:pt x="2277" y="242"/>
                    <a:pt x="2276" y="242"/>
                    <a:pt x="2274" y="241"/>
                  </a:cubicBezTo>
                  <a:cubicBezTo>
                    <a:pt x="2267" y="245"/>
                    <a:pt x="2267" y="251"/>
                    <a:pt x="2258" y="256"/>
                  </a:cubicBezTo>
                  <a:cubicBezTo>
                    <a:pt x="2251" y="260"/>
                    <a:pt x="2235" y="262"/>
                    <a:pt x="2236" y="270"/>
                  </a:cubicBezTo>
                  <a:cubicBezTo>
                    <a:pt x="2236" y="275"/>
                    <a:pt x="2247" y="276"/>
                    <a:pt x="2253" y="278"/>
                  </a:cubicBezTo>
                  <a:cubicBezTo>
                    <a:pt x="2260" y="281"/>
                    <a:pt x="2264" y="287"/>
                    <a:pt x="2271" y="288"/>
                  </a:cubicBezTo>
                  <a:cubicBezTo>
                    <a:pt x="2271" y="288"/>
                    <a:pt x="2272" y="288"/>
                    <a:pt x="2273" y="288"/>
                  </a:cubicBezTo>
                  <a:cubicBezTo>
                    <a:pt x="2275" y="288"/>
                    <a:pt x="2277" y="287"/>
                    <a:pt x="2280" y="287"/>
                  </a:cubicBezTo>
                  <a:cubicBezTo>
                    <a:pt x="2282" y="287"/>
                    <a:pt x="2285" y="287"/>
                    <a:pt x="2287" y="287"/>
                  </a:cubicBezTo>
                  <a:cubicBezTo>
                    <a:pt x="2292" y="287"/>
                    <a:pt x="2296" y="288"/>
                    <a:pt x="2296" y="292"/>
                  </a:cubicBezTo>
                  <a:cubicBezTo>
                    <a:pt x="2295" y="295"/>
                    <a:pt x="2292" y="296"/>
                    <a:pt x="2288" y="296"/>
                  </a:cubicBezTo>
                  <a:cubicBezTo>
                    <a:pt x="2285" y="296"/>
                    <a:pt x="2281" y="295"/>
                    <a:pt x="2279" y="294"/>
                  </a:cubicBezTo>
                  <a:cubicBezTo>
                    <a:pt x="2276" y="295"/>
                    <a:pt x="2279" y="301"/>
                    <a:pt x="2275" y="302"/>
                  </a:cubicBezTo>
                  <a:cubicBezTo>
                    <a:pt x="2264" y="301"/>
                    <a:pt x="2262" y="291"/>
                    <a:pt x="2252" y="289"/>
                  </a:cubicBezTo>
                  <a:cubicBezTo>
                    <a:pt x="2246" y="292"/>
                    <a:pt x="2243" y="297"/>
                    <a:pt x="2237" y="301"/>
                  </a:cubicBezTo>
                  <a:cubicBezTo>
                    <a:pt x="2231" y="304"/>
                    <a:pt x="2222" y="305"/>
                    <a:pt x="2219" y="311"/>
                  </a:cubicBezTo>
                  <a:cubicBezTo>
                    <a:pt x="2219" y="314"/>
                    <a:pt x="2220" y="314"/>
                    <a:pt x="2222" y="314"/>
                  </a:cubicBezTo>
                  <a:cubicBezTo>
                    <a:pt x="2223" y="314"/>
                    <a:pt x="2223" y="314"/>
                    <a:pt x="2223" y="314"/>
                  </a:cubicBezTo>
                  <a:cubicBezTo>
                    <a:pt x="2224" y="314"/>
                    <a:pt x="2225" y="314"/>
                    <a:pt x="2227" y="315"/>
                  </a:cubicBezTo>
                  <a:cubicBezTo>
                    <a:pt x="2231" y="317"/>
                    <a:pt x="2231" y="323"/>
                    <a:pt x="2237" y="325"/>
                  </a:cubicBezTo>
                  <a:cubicBezTo>
                    <a:pt x="2239" y="326"/>
                    <a:pt x="2242" y="326"/>
                    <a:pt x="2245" y="326"/>
                  </a:cubicBezTo>
                  <a:cubicBezTo>
                    <a:pt x="2257" y="326"/>
                    <a:pt x="2268" y="319"/>
                    <a:pt x="2280" y="317"/>
                  </a:cubicBezTo>
                  <a:cubicBezTo>
                    <a:pt x="2287" y="319"/>
                    <a:pt x="2288" y="326"/>
                    <a:pt x="2291" y="331"/>
                  </a:cubicBezTo>
                  <a:cubicBezTo>
                    <a:pt x="2286" y="340"/>
                    <a:pt x="2271" y="340"/>
                    <a:pt x="2259" y="342"/>
                  </a:cubicBezTo>
                  <a:cubicBezTo>
                    <a:pt x="2251" y="348"/>
                    <a:pt x="2242" y="353"/>
                    <a:pt x="2239" y="364"/>
                  </a:cubicBezTo>
                  <a:cubicBezTo>
                    <a:pt x="2241" y="370"/>
                    <a:pt x="2256" y="366"/>
                    <a:pt x="2257" y="373"/>
                  </a:cubicBezTo>
                  <a:cubicBezTo>
                    <a:pt x="2255" y="376"/>
                    <a:pt x="2248" y="375"/>
                    <a:pt x="2248" y="379"/>
                  </a:cubicBezTo>
                  <a:cubicBezTo>
                    <a:pt x="2249" y="389"/>
                    <a:pt x="2265" y="386"/>
                    <a:pt x="2275" y="388"/>
                  </a:cubicBezTo>
                  <a:cubicBezTo>
                    <a:pt x="2278" y="393"/>
                    <a:pt x="2275" y="397"/>
                    <a:pt x="2278" y="401"/>
                  </a:cubicBezTo>
                  <a:cubicBezTo>
                    <a:pt x="2279" y="401"/>
                    <a:pt x="2280" y="401"/>
                    <a:pt x="2281" y="401"/>
                  </a:cubicBezTo>
                  <a:cubicBezTo>
                    <a:pt x="2285" y="401"/>
                    <a:pt x="2287" y="400"/>
                    <a:pt x="2290" y="399"/>
                  </a:cubicBezTo>
                  <a:cubicBezTo>
                    <a:pt x="2293" y="399"/>
                    <a:pt x="2296" y="398"/>
                    <a:pt x="2299" y="398"/>
                  </a:cubicBezTo>
                  <a:cubicBezTo>
                    <a:pt x="2299" y="398"/>
                    <a:pt x="2300" y="398"/>
                    <a:pt x="2300" y="398"/>
                  </a:cubicBezTo>
                  <a:cubicBezTo>
                    <a:pt x="2303" y="399"/>
                    <a:pt x="2303" y="403"/>
                    <a:pt x="2305" y="404"/>
                  </a:cubicBezTo>
                  <a:cubicBezTo>
                    <a:pt x="2313" y="403"/>
                    <a:pt x="2313" y="397"/>
                    <a:pt x="2322" y="397"/>
                  </a:cubicBezTo>
                  <a:cubicBezTo>
                    <a:pt x="2322" y="397"/>
                    <a:pt x="2323" y="397"/>
                    <a:pt x="2323" y="397"/>
                  </a:cubicBezTo>
                  <a:cubicBezTo>
                    <a:pt x="2323" y="398"/>
                    <a:pt x="2325" y="399"/>
                    <a:pt x="2325" y="400"/>
                  </a:cubicBezTo>
                  <a:cubicBezTo>
                    <a:pt x="2322" y="407"/>
                    <a:pt x="2314" y="411"/>
                    <a:pt x="2311" y="418"/>
                  </a:cubicBezTo>
                  <a:cubicBezTo>
                    <a:pt x="2297" y="420"/>
                    <a:pt x="2293" y="429"/>
                    <a:pt x="2284" y="434"/>
                  </a:cubicBezTo>
                  <a:cubicBezTo>
                    <a:pt x="2274" y="434"/>
                    <a:pt x="2267" y="437"/>
                    <a:pt x="2265" y="444"/>
                  </a:cubicBezTo>
                  <a:cubicBezTo>
                    <a:pt x="2267" y="444"/>
                    <a:pt x="2269" y="444"/>
                    <a:pt x="2271" y="444"/>
                  </a:cubicBezTo>
                  <a:cubicBezTo>
                    <a:pt x="2299" y="444"/>
                    <a:pt x="2329" y="431"/>
                    <a:pt x="2332" y="409"/>
                  </a:cubicBezTo>
                  <a:cubicBezTo>
                    <a:pt x="2335" y="410"/>
                    <a:pt x="2337" y="410"/>
                    <a:pt x="2339" y="410"/>
                  </a:cubicBezTo>
                  <a:cubicBezTo>
                    <a:pt x="2349" y="410"/>
                    <a:pt x="2356" y="402"/>
                    <a:pt x="2361" y="396"/>
                  </a:cubicBezTo>
                  <a:cubicBezTo>
                    <a:pt x="2359" y="393"/>
                    <a:pt x="2354" y="392"/>
                    <a:pt x="2353" y="388"/>
                  </a:cubicBezTo>
                  <a:cubicBezTo>
                    <a:pt x="2367" y="383"/>
                    <a:pt x="2371" y="371"/>
                    <a:pt x="2383" y="365"/>
                  </a:cubicBezTo>
                  <a:cubicBezTo>
                    <a:pt x="2387" y="362"/>
                    <a:pt x="2392" y="361"/>
                    <a:pt x="2396" y="361"/>
                  </a:cubicBezTo>
                  <a:cubicBezTo>
                    <a:pt x="2400" y="361"/>
                    <a:pt x="2403" y="362"/>
                    <a:pt x="2403" y="367"/>
                  </a:cubicBezTo>
                  <a:cubicBezTo>
                    <a:pt x="2395" y="372"/>
                    <a:pt x="2381" y="369"/>
                    <a:pt x="2377" y="378"/>
                  </a:cubicBezTo>
                  <a:cubicBezTo>
                    <a:pt x="2377" y="381"/>
                    <a:pt x="2377" y="390"/>
                    <a:pt x="2378" y="394"/>
                  </a:cubicBezTo>
                  <a:cubicBezTo>
                    <a:pt x="2388" y="388"/>
                    <a:pt x="2404" y="387"/>
                    <a:pt x="2414" y="381"/>
                  </a:cubicBezTo>
                  <a:cubicBezTo>
                    <a:pt x="2415" y="377"/>
                    <a:pt x="2410" y="377"/>
                    <a:pt x="2411" y="373"/>
                  </a:cubicBezTo>
                  <a:cubicBezTo>
                    <a:pt x="2413" y="369"/>
                    <a:pt x="2416" y="368"/>
                    <a:pt x="2418" y="368"/>
                  </a:cubicBezTo>
                  <a:cubicBezTo>
                    <a:pt x="2423" y="368"/>
                    <a:pt x="2427" y="373"/>
                    <a:pt x="2433" y="375"/>
                  </a:cubicBezTo>
                  <a:cubicBezTo>
                    <a:pt x="2441" y="378"/>
                    <a:pt x="2456" y="377"/>
                    <a:pt x="2467" y="378"/>
                  </a:cubicBezTo>
                  <a:cubicBezTo>
                    <a:pt x="2476" y="379"/>
                    <a:pt x="2482" y="383"/>
                    <a:pt x="2489" y="383"/>
                  </a:cubicBezTo>
                  <a:cubicBezTo>
                    <a:pt x="2491" y="383"/>
                    <a:pt x="2493" y="383"/>
                    <a:pt x="2495" y="382"/>
                  </a:cubicBezTo>
                  <a:cubicBezTo>
                    <a:pt x="2496" y="383"/>
                    <a:pt x="2498" y="384"/>
                    <a:pt x="2499" y="385"/>
                  </a:cubicBezTo>
                  <a:cubicBezTo>
                    <a:pt x="2499" y="247"/>
                    <a:pt x="2499" y="247"/>
                    <a:pt x="2499" y="247"/>
                  </a:cubicBezTo>
                  <a:cubicBezTo>
                    <a:pt x="2495" y="246"/>
                    <a:pt x="2490" y="245"/>
                    <a:pt x="2484" y="245"/>
                  </a:cubicBezTo>
                  <a:cubicBezTo>
                    <a:pt x="2482" y="245"/>
                    <a:pt x="2479" y="245"/>
                    <a:pt x="2477" y="245"/>
                  </a:cubicBezTo>
                  <a:cubicBezTo>
                    <a:pt x="2470" y="239"/>
                    <a:pt x="2458" y="242"/>
                    <a:pt x="2448" y="239"/>
                  </a:cubicBezTo>
                  <a:cubicBezTo>
                    <a:pt x="2445" y="239"/>
                    <a:pt x="2443" y="236"/>
                    <a:pt x="2439" y="236"/>
                  </a:cubicBezTo>
                  <a:cubicBezTo>
                    <a:pt x="2437" y="235"/>
                    <a:pt x="2435" y="235"/>
                    <a:pt x="2433" y="235"/>
                  </a:cubicBezTo>
                  <a:cubicBezTo>
                    <a:pt x="2430" y="235"/>
                    <a:pt x="2427" y="236"/>
                    <a:pt x="2425" y="236"/>
                  </a:cubicBezTo>
                  <a:cubicBezTo>
                    <a:pt x="2422" y="236"/>
                    <a:pt x="2419" y="236"/>
                    <a:pt x="2416" y="236"/>
                  </a:cubicBezTo>
                  <a:cubicBezTo>
                    <a:pt x="2410" y="236"/>
                    <a:pt x="2404" y="235"/>
                    <a:pt x="2399" y="232"/>
                  </a:cubicBezTo>
                  <a:cubicBezTo>
                    <a:pt x="2394" y="232"/>
                    <a:pt x="2393" y="237"/>
                    <a:pt x="2387" y="237"/>
                  </a:cubicBezTo>
                  <a:cubicBezTo>
                    <a:pt x="2387" y="237"/>
                    <a:pt x="2386" y="237"/>
                    <a:pt x="2385" y="237"/>
                  </a:cubicBezTo>
                  <a:cubicBezTo>
                    <a:pt x="2381" y="234"/>
                    <a:pt x="2381" y="229"/>
                    <a:pt x="2376" y="227"/>
                  </a:cubicBezTo>
                  <a:cubicBezTo>
                    <a:pt x="2373" y="228"/>
                    <a:pt x="2369" y="228"/>
                    <a:pt x="2366" y="228"/>
                  </a:cubicBezTo>
                  <a:cubicBezTo>
                    <a:pt x="2364" y="228"/>
                    <a:pt x="2362" y="228"/>
                    <a:pt x="2360" y="228"/>
                  </a:cubicBezTo>
                  <a:cubicBezTo>
                    <a:pt x="2357" y="228"/>
                    <a:pt x="2355" y="228"/>
                    <a:pt x="2353" y="228"/>
                  </a:cubicBezTo>
                  <a:cubicBezTo>
                    <a:pt x="2349" y="228"/>
                    <a:pt x="2346" y="228"/>
                    <a:pt x="2342" y="230"/>
                  </a:cubicBezTo>
                  <a:cubicBezTo>
                    <a:pt x="2339" y="227"/>
                    <a:pt x="2335" y="226"/>
                    <a:pt x="2331" y="226"/>
                  </a:cubicBezTo>
                  <a:moveTo>
                    <a:pt x="2101" y="224"/>
                  </a:moveTo>
                  <a:cubicBezTo>
                    <a:pt x="2100" y="224"/>
                    <a:pt x="2100" y="224"/>
                    <a:pt x="2099" y="224"/>
                  </a:cubicBezTo>
                  <a:cubicBezTo>
                    <a:pt x="2092" y="225"/>
                    <a:pt x="2087" y="232"/>
                    <a:pt x="2088" y="240"/>
                  </a:cubicBezTo>
                  <a:cubicBezTo>
                    <a:pt x="2090" y="240"/>
                    <a:pt x="2092" y="240"/>
                    <a:pt x="2094" y="240"/>
                  </a:cubicBezTo>
                  <a:cubicBezTo>
                    <a:pt x="2096" y="240"/>
                    <a:pt x="2098" y="240"/>
                    <a:pt x="2100" y="240"/>
                  </a:cubicBezTo>
                  <a:cubicBezTo>
                    <a:pt x="2103" y="240"/>
                    <a:pt x="2105" y="240"/>
                    <a:pt x="2108" y="240"/>
                  </a:cubicBezTo>
                  <a:cubicBezTo>
                    <a:pt x="2121" y="240"/>
                    <a:pt x="2133" y="239"/>
                    <a:pt x="2130" y="227"/>
                  </a:cubicBezTo>
                  <a:cubicBezTo>
                    <a:pt x="2129" y="228"/>
                    <a:pt x="2127" y="228"/>
                    <a:pt x="2125" y="228"/>
                  </a:cubicBezTo>
                  <a:cubicBezTo>
                    <a:pt x="2121" y="228"/>
                    <a:pt x="2116" y="227"/>
                    <a:pt x="2112" y="226"/>
                  </a:cubicBezTo>
                  <a:cubicBezTo>
                    <a:pt x="2108" y="225"/>
                    <a:pt x="2104" y="224"/>
                    <a:pt x="2101" y="224"/>
                  </a:cubicBezTo>
                  <a:moveTo>
                    <a:pt x="1660" y="182"/>
                  </a:moveTo>
                  <a:cubicBezTo>
                    <a:pt x="1655" y="182"/>
                    <a:pt x="1650" y="185"/>
                    <a:pt x="1657" y="190"/>
                  </a:cubicBezTo>
                  <a:cubicBezTo>
                    <a:pt x="1665" y="190"/>
                    <a:pt x="1665" y="190"/>
                    <a:pt x="1665" y="190"/>
                  </a:cubicBezTo>
                  <a:cubicBezTo>
                    <a:pt x="1669" y="184"/>
                    <a:pt x="1664" y="182"/>
                    <a:pt x="1660" y="182"/>
                  </a:cubicBezTo>
                  <a:moveTo>
                    <a:pt x="1707" y="181"/>
                  </a:moveTo>
                  <a:cubicBezTo>
                    <a:pt x="1701" y="181"/>
                    <a:pt x="1699" y="192"/>
                    <a:pt x="1698" y="198"/>
                  </a:cubicBezTo>
                  <a:cubicBezTo>
                    <a:pt x="1702" y="199"/>
                    <a:pt x="1705" y="199"/>
                    <a:pt x="1709" y="199"/>
                  </a:cubicBezTo>
                  <a:cubicBezTo>
                    <a:pt x="1714" y="199"/>
                    <a:pt x="1718" y="199"/>
                    <a:pt x="1723" y="198"/>
                  </a:cubicBezTo>
                  <a:cubicBezTo>
                    <a:pt x="1727" y="198"/>
                    <a:pt x="1731" y="198"/>
                    <a:pt x="1736" y="198"/>
                  </a:cubicBezTo>
                  <a:cubicBezTo>
                    <a:pt x="1736" y="198"/>
                    <a:pt x="1737" y="198"/>
                    <a:pt x="1738" y="198"/>
                  </a:cubicBezTo>
                  <a:cubicBezTo>
                    <a:pt x="1737" y="191"/>
                    <a:pt x="1733" y="189"/>
                    <a:pt x="1727" y="189"/>
                  </a:cubicBezTo>
                  <a:cubicBezTo>
                    <a:pt x="1724" y="189"/>
                    <a:pt x="1721" y="189"/>
                    <a:pt x="1718" y="190"/>
                  </a:cubicBezTo>
                  <a:cubicBezTo>
                    <a:pt x="1715" y="190"/>
                    <a:pt x="1712" y="190"/>
                    <a:pt x="1710" y="190"/>
                  </a:cubicBezTo>
                  <a:cubicBezTo>
                    <a:pt x="1709" y="190"/>
                    <a:pt x="1708" y="190"/>
                    <a:pt x="1707" y="190"/>
                  </a:cubicBezTo>
                  <a:cubicBezTo>
                    <a:pt x="1707" y="187"/>
                    <a:pt x="1711" y="187"/>
                    <a:pt x="1711" y="183"/>
                  </a:cubicBezTo>
                  <a:cubicBezTo>
                    <a:pt x="1709" y="181"/>
                    <a:pt x="1708" y="181"/>
                    <a:pt x="1707" y="181"/>
                  </a:cubicBezTo>
                  <a:moveTo>
                    <a:pt x="1427" y="175"/>
                  </a:moveTo>
                  <a:cubicBezTo>
                    <a:pt x="1424" y="175"/>
                    <a:pt x="1420" y="177"/>
                    <a:pt x="1419" y="180"/>
                  </a:cubicBezTo>
                  <a:cubicBezTo>
                    <a:pt x="1420" y="182"/>
                    <a:pt x="1422" y="183"/>
                    <a:pt x="1425" y="183"/>
                  </a:cubicBezTo>
                  <a:cubicBezTo>
                    <a:pt x="1428" y="183"/>
                    <a:pt x="1431" y="182"/>
                    <a:pt x="1432" y="180"/>
                  </a:cubicBezTo>
                  <a:cubicBezTo>
                    <a:pt x="1432" y="176"/>
                    <a:pt x="1430" y="175"/>
                    <a:pt x="1427" y="175"/>
                  </a:cubicBezTo>
                  <a:moveTo>
                    <a:pt x="1776" y="158"/>
                  </a:moveTo>
                  <a:cubicBezTo>
                    <a:pt x="1772" y="158"/>
                    <a:pt x="1767" y="159"/>
                    <a:pt x="1763" y="161"/>
                  </a:cubicBezTo>
                  <a:cubicBezTo>
                    <a:pt x="1764" y="170"/>
                    <a:pt x="1781" y="179"/>
                    <a:pt x="1795" y="179"/>
                  </a:cubicBezTo>
                  <a:cubicBezTo>
                    <a:pt x="1804" y="179"/>
                    <a:pt x="1812" y="175"/>
                    <a:pt x="1813" y="165"/>
                  </a:cubicBezTo>
                  <a:cubicBezTo>
                    <a:pt x="1799" y="165"/>
                    <a:pt x="1789" y="158"/>
                    <a:pt x="1776" y="158"/>
                  </a:cubicBezTo>
                  <a:moveTo>
                    <a:pt x="1657" y="154"/>
                  </a:moveTo>
                  <a:cubicBezTo>
                    <a:pt x="1651" y="154"/>
                    <a:pt x="1648" y="162"/>
                    <a:pt x="1652" y="168"/>
                  </a:cubicBezTo>
                  <a:cubicBezTo>
                    <a:pt x="1652" y="168"/>
                    <a:pt x="1653" y="168"/>
                    <a:pt x="1654" y="168"/>
                  </a:cubicBezTo>
                  <a:cubicBezTo>
                    <a:pt x="1662" y="168"/>
                    <a:pt x="1663" y="163"/>
                    <a:pt x="1663" y="156"/>
                  </a:cubicBezTo>
                  <a:cubicBezTo>
                    <a:pt x="1661" y="154"/>
                    <a:pt x="1659" y="154"/>
                    <a:pt x="1657" y="154"/>
                  </a:cubicBezTo>
                  <a:moveTo>
                    <a:pt x="1728" y="165"/>
                  </a:moveTo>
                  <a:cubicBezTo>
                    <a:pt x="1726" y="164"/>
                    <a:pt x="1724" y="164"/>
                    <a:pt x="1725" y="161"/>
                  </a:cubicBezTo>
                  <a:cubicBezTo>
                    <a:pt x="1725" y="160"/>
                    <a:pt x="1726" y="160"/>
                    <a:pt x="1726" y="160"/>
                  </a:cubicBezTo>
                  <a:cubicBezTo>
                    <a:pt x="1730" y="160"/>
                    <a:pt x="1730" y="164"/>
                    <a:pt x="1728" y="165"/>
                  </a:cubicBezTo>
                  <a:moveTo>
                    <a:pt x="1712" y="151"/>
                  </a:moveTo>
                  <a:cubicBezTo>
                    <a:pt x="1710" y="154"/>
                    <a:pt x="1711" y="158"/>
                    <a:pt x="1707" y="159"/>
                  </a:cubicBezTo>
                  <a:cubicBezTo>
                    <a:pt x="1702" y="154"/>
                    <a:pt x="1695" y="152"/>
                    <a:pt x="1688" y="152"/>
                  </a:cubicBezTo>
                  <a:cubicBezTo>
                    <a:pt x="1678" y="152"/>
                    <a:pt x="1669" y="158"/>
                    <a:pt x="1670" y="171"/>
                  </a:cubicBezTo>
                  <a:cubicBezTo>
                    <a:pt x="1672" y="175"/>
                    <a:pt x="1677" y="176"/>
                    <a:pt x="1683" y="176"/>
                  </a:cubicBezTo>
                  <a:cubicBezTo>
                    <a:pt x="1688" y="176"/>
                    <a:pt x="1694" y="175"/>
                    <a:pt x="1697" y="173"/>
                  </a:cubicBezTo>
                  <a:cubicBezTo>
                    <a:pt x="1702" y="173"/>
                    <a:pt x="1706" y="174"/>
                    <a:pt x="1710" y="174"/>
                  </a:cubicBezTo>
                  <a:cubicBezTo>
                    <a:pt x="1713" y="174"/>
                    <a:pt x="1716" y="174"/>
                    <a:pt x="1718" y="172"/>
                  </a:cubicBezTo>
                  <a:cubicBezTo>
                    <a:pt x="1721" y="174"/>
                    <a:pt x="1724" y="175"/>
                    <a:pt x="1728" y="175"/>
                  </a:cubicBezTo>
                  <a:cubicBezTo>
                    <a:pt x="1735" y="167"/>
                    <a:pt x="1754" y="174"/>
                    <a:pt x="1751" y="158"/>
                  </a:cubicBezTo>
                  <a:cubicBezTo>
                    <a:pt x="1746" y="149"/>
                    <a:pt x="1725" y="153"/>
                    <a:pt x="1712" y="151"/>
                  </a:cubicBezTo>
                  <a:moveTo>
                    <a:pt x="1258" y="133"/>
                  </a:moveTo>
                  <a:cubicBezTo>
                    <a:pt x="1254" y="133"/>
                    <a:pt x="1249" y="137"/>
                    <a:pt x="1253" y="141"/>
                  </a:cubicBezTo>
                  <a:cubicBezTo>
                    <a:pt x="1254" y="141"/>
                    <a:pt x="1254" y="141"/>
                    <a:pt x="1255" y="141"/>
                  </a:cubicBezTo>
                  <a:cubicBezTo>
                    <a:pt x="1260" y="141"/>
                    <a:pt x="1263" y="139"/>
                    <a:pt x="1263" y="135"/>
                  </a:cubicBezTo>
                  <a:cubicBezTo>
                    <a:pt x="1262" y="133"/>
                    <a:pt x="1260" y="133"/>
                    <a:pt x="1258" y="133"/>
                  </a:cubicBezTo>
                  <a:moveTo>
                    <a:pt x="1571" y="217"/>
                  </a:moveTo>
                  <a:cubicBezTo>
                    <a:pt x="1568" y="217"/>
                    <a:pt x="1565" y="216"/>
                    <a:pt x="1563" y="215"/>
                  </a:cubicBezTo>
                  <a:cubicBezTo>
                    <a:pt x="1562" y="210"/>
                    <a:pt x="1568" y="209"/>
                    <a:pt x="1574" y="209"/>
                  </a:cubicBezTo>
                  <a:cubicBezTo>
                    <a:pt x="1578" y="209"/>
                    <a:pt x="1584" y="210"/>
                    <a:pt x="1585" y="212"/>
                  </a:cubicBezTo>
                  <a:cubicBezTo>
                    <a:pt x="1584" y="215"/>
                    <a:pt x="1577" y="217"/>
                    <a:pt x="1571" y="217"/>
                  </a:cubicBezTo>
                  <a:moveTo>
                    <a:pt x="1334" y="125"/>
                  </a:moveTo>
                  <a:cubicBezTo>
                    <a:pt x="1333" y="125"/>
                    <a:pt x="1332" y="125"/>
                    <a:pt x="1332" y="125"/>
                  </a:cubicBezTo>
                  <a:cubicBezTo>
                    <a:pt x="1325" y="129"/>
                    <a:pt x="1316" y="134"/>
                    <a:pt x="1311" y="137"/>
                  </a:cubicBezTo>
                  <a:cubicBezTo>
                    <a:pt x="1313" y="146"/>
                    <a:pt x="1328" y="143"/>
                    <a:pt x="1332" y="150"/>
                  </a:cubicBezTo>
                  <a:cubicBezTo>
                    <a:pt x="1330" y="152"/>
                    <a:pt x="1328" y="152"/>
                    <a:pt x="1326" y="152"/>
                  </a:cubicBezTo>
                  <a:cubicBezTo>
                    <a:pt x="1323" y="152"/>
                    <a:pt x="1319" y="151"/>
                    <a:pt x="1315" y="149"/>
                  </a:cubicBezTo>
                  <a:cubicBezTo>
                    <a:pt x="1311" y="147"/>
                    <a:pt x="1306" y="146"/>
                    <a:pt x="1301" y="146"/>
                  </a:cubicBezTo>
                  <a:cubicBezTo>
                    <a:pt x="1299" y="146"/>
                    <a:pt x="1297" y="146"/>
                    <a:pt x="1295" y="147"/>
                  </a:cubicBezTo>
                  <a:cubicBezTo>
                    <a:pt x="1295" y="152"/>
                    <a:pt x="1307" y="154"/>
                    <a:pt x="1300" y="160"/>
                  </a:cubicBezTo>
                  <a:cubicBezTo>
                    <a:pt x="1292" y="157"/>
                    <a:pt x="1286" y="150"/>
                    <a:pt x="1280" y="150"/>
                  </a:cubicBezTo>
                  <a:cubicBezTo>
                    <a:pt x="1277" y="150"/>
                    <a:pt x="1273" y="152"/>
                    <a:pt x="1270" y="155"/>
                  </a:cubicBezTo>
                  <a:cubicBezTo>
                    <a:pt x="1267" y="151"/>
                    <a:pt x="1258" y="149"/>
                    <a:pt x="1248" y="149"/>
                  </a:cubicBezTo>
                  <a:cubicBezTo>
                    <a:pt x="1245" y="149"/>
                    <a:pt x="1241" y="149"/>
                    <a:pt x="1237" y="150"/>
                  </a:cubicBezTo>
                  <a:cubicBezTo>
                    <a:pt x="1237" y="498"/>
                    <a:pt x="1237" y="498"/>
                    <a:pt x="1237" y="498"/>
                  </a:cubicBezTo>
                  <a:cubicBezTo>
                    <a:pt x="1705" y="498"/>
                    <a:pt x="1705" y="498"/>
                    <a:pt x="1705" y="498"/>
                  </a:cubicBezTo>
                  <a:cubicBezTo>
                    <a:pt x="1705" y="490"/>
                    <a:pt x="1705" y="483"/>
                    <a:pt x="1715" y="479"/>
                  </a:cubicBezTo>
                  <a:cubicBezTo>
                    <a:pt x="1718" y="484"/>
                    <a:pt x="1719" y="491"/>
                    <a:pt x="1719" y="498"/>
                  </a:cubicBezTo>
                  <a:cubicBezTo>
                    <a:pt x="1737" y="498"/>
                    <a:pt x="1737" y="498"/>
                    <a:pt x="1737" y="498"/>
                  </a:cubicBezTo>
                  <a:cubicBezTo>
                    <a:pt x="1737" y="496"/>
                    <a:pt x="1738" y="493"/>
                    <a:pt x="1737" y="491"/>
                  </a:cubicBezTo>
                  <a:cubicBezTo>
                    <a:pt x="1736" y="487"/>
                    <a:pt x="1732" y="484"/>
                    <a:pt x="1732" y="480"/>
                  </a:cubicBezTo>
                  <a:cubicBezTo>
                    <a:pt x="1731" y="477"/>
                    <a:pt x="1734" y="474"/>
                    <a:pt x="1734" y="471"/>
                  </a:cubicBezTo>
                  <a:cubicBezTo>
                    <a:pt x="1734" y="467"/>
                    <a:pt x="1730" y="458"/>
                    <a:pt x="1726" y="455"/>
                  </a:cubicBezTo>
                  <a:cubicBezTo>
                    <a:pt x="1726" y="455"/>
                    <a:pt x="1726" y="455"/>
                    <a:pt x="1726" y="455"/>
                  </a:cubicBezTo>
                  <a:cubicBezTo>
                    <a:pt x="1717" y="455"/>
                    <a:pt x="1721" y="466"/>
                    <a:pt x="1716" y="469"/>
                  </a:cubicBezTo>
                  <a:cubicBezTo>
                    <a:pt x="1708" y="464"/>
                    <a:pt x="1706" y="455"/>
                    <a:pt x="1694" y="455"/>
                  </a:cubicBezTo>
                  <a:cubicBezTo>
                    <a:pt x="1694" y="455"/>
                    <a:pt x="1694" y="455"/>
                    <a:pt x="1694" y="455"/>
                  </a:cubicBezTo>
                  <a:cubicBezTo>
                    <a:pt x="1687" y="455"/>
                    <a:pt x="1682" y="461"/>
                    <a:pt x="1674" y="462"/>
                  </a:cubicBezTo>
                  <a:cubicBezTo>
                    <a:pt x="1668" y="457"/>
                    <a:pt x="1655" y="455"/>
                    <a:pt x="1655" y="448"/>
                  </a:cubicBezTo>
                  <a:cubicBezTo>
                    <a:pt x="1655" y="443"/>
                    <a:pt x="1664" y="444"/>
                    <a:pt x="1671" y="439"/>
                  </a:cubicBezTo>
                  <a:cubicBezTo>
                    <a:pt x="1676" y="435"/>
                    <a:pt x="1679" y="426"/>
                    <a:pt x="1687" y="426"/>
                  </a:cubicBezTo>
                  <a:cubicBezTo>
                    <a:pt x="1688" y="426"/>
                    <a:pt x="1689" y="426"/>
                    <a:pt x="1691" y="427"/>
                  </a:cubicBezTo>
                  <a:cubicBezTo>
                    <a:pt x="1702" y="412"/>
                    <a:pt x="1721" y="394"/>
                    <a:pt x="1746" y="394"/>
                  </a:cubicBezTo>
                  <a:cubicBezTo>
                    <a:pt x="1753" y="394"/>
                    <a:pt x="1760" y="395"/>
                    <a:pt x="1768" y="398"/>
                  </a:cubicBezTo>
                  <a:cubicBezTo>
                    <a:pt x="1772" y="396"/>
                    <a:pt x="1777" y="395"/>
                    <a:pt x="1782" y="395"/>
                  </a:cubicBezTo>
                  <a:cubicBezTo>
                    <a:pt x="1783" y="395"/>
                    <a:pt x="1783" y="395"/>
                    <a:pt x="1783" y="395"/>
                  </a:cubicBezTo>
                  <a:cubicBezTo>
                    <a:pt x="1784" y="395"/>
                    <a:pt x="1784" y="395"/>
                    <a:pt x="1784" y="395"/>
                  </a:cubicBezTo>
                  <a:cubicBezTo>
                    <a:pt x="1786" y="395"/>
                    <a:pt x="1788" y="395"/>
                    <a:pt x="1790" y="395"/>
                  </a:cubicBezTo>
                  <a:cubicBezTo>
                    <a:pt x="1791" y="390"/>
                    <a:pt x="1799" y="387"/>
                    <a:pt x="1806" y="387"/>
                  </a:cubicBezTo>
                  <a:cubicBezTo>
                    <a:pt x="1812" y="387"/>
                    <a:pt x="1817" y="389"/>
                    <a:pt x="1820" y="392"/>
                  </a:cubicBezTo>
                  <a:cubicBezTo>
                    <a:pt x="1821" y="397"/>
                    <a:pt x="1812" y="394"/>
                    <a:pt x="1813" y="400"/>
                  </a:cubicBezTo>
                  <a:cubicBezTo>
                    <a:pt x="1815" y="401"/>
                    <a:pt x="1817" y="402"/>
                    <a:pt x="1819" y="402"/>
                  </a:cubicBezTo>
                  <a:cubicBezTo>
                    <a:pt x="1825" y="402"/>
                    <a:pt x="1830" y="397"/>
                    <a:pt x="1836" y="397"/>
                  </a:cubicBezTo>
                  <a:cubicBezTo>
                    <a:pt x="1836" y="397"/>
                    <a:pt x="1836" y="397"/>
                    <a:pt x="1836" y="397"/>
                  </a:cubicBezTo>
                  <a:cubicBezTo>
                    <a:pt x="1839" y="397"/>
                    <a:pt x="1841" y="398"/>
                    <a:pt x="1844" y="398"/>
                  </a:cubicBezTo>
                  <a:cubicBezTo>
                    <a:pt x="1846" y="399"/>
                    <a:pt x="1849" y="400"/>
                    <a:pt x="1851" y="400"/>
                  </a:cubicBezTo>
                  <a:cubicBezTo>
                    <a:pt x="1853" y="400"/>
                    <a:pt x="1855" y="399"/>
                    <a:pt x="1857" y="397"/>
                  </a:cubicBezTo>
                  <a:cubicBezTo>
                    <a:pt x="1860" y="392"/>
                    <a:pt x="1846" y="393"/>
                    <a:pt x="1843" y="389"/>
                  </a:cubicBezTo>
                  <a:cubicBezTo>
                    <a:pt x="1857" y="384"/>
                    <a:pt x="1864" y="374"/>
                    <a:pt x="1871" y="364"/>
                  </a:cubicBezTo>
                  <a:cubicBezTo>
                    <a:pt x="1875" y="363"/>
                    <a:pt x="1879" y="362"/>
                    <a:pt x="1883" y="362"/>
                  </a:cubicBezTo>
                  <a:cubicBezTo>
                    <a:pt x="1891" y="362"/>
                    <a:pt x="1899" y="364"/>
                    <a:pt x="1904" y="367"/>
                  </a:cubicBezTo>
                  <a:cubicBezTo>
                    <a:pt x="1904" y="372"/>
                    <a:pt x="1898" y="372"/>
                    <a:pt x="1899" y="378"/>
                  </a:cubicBezTo>
                  <a:cubicBezTo>
                    <a:pt x="1902" y="380"/>
                    <a:pt x="1904" y="381"/>
                    <a:pt x="1906" y="381"/>
                  </a:cubicBezTo>
                  <a:cubicBezTo>
                    <a:pt x="1910" y="381"/>
                    <a:pt x="1913" y="379"/>
                    <a:pt x="1917" y="376"/>
                  </a:cubicBezTo>
                  <a:cubicBezTo>
                    <a:pt x="1921" y="374"/>
                    <a:pt x="1925" y="371"/>
                    <a:pt x="1930" y="371"/>
                  </a:cubicBezTo>
                  <a:cubicBezTo>
                    <a:pt x="1930" y="371"/>
                    <a:pt x="1930" y="371"/>
                    <a:pt x="1931" y="371"/>
                  </a:cubicBezTo>
                  <a:cubicBezTo>
                    <a:pt x="1932" y="368"/>
                    <a:pt x="1932" y="365"/>
                    <a:pt x="1931" y="362"/>
                  </a:cubicBezTo>
                  <a:cubicBezTo>
                    <a:pt x="1933" y="359"/>
                    <a:pt x="1939" y="354"/>
                    <a:pt x="1944" y="354"/>
                  </a:cubicBezTo>
                  <a:cubicBezTo>
                    <a:pt x="1946" y="354"/>
                    <a:pt x="1948" y="354"/>
                    <a:pt x="1950" y="356"/>
                  </a:cubicBezTo>
                  <a:cubicBezTo>
                    <a:pt x="1949" y="363"/>
                    <a:pt x="1943" y="365"/>
                    <a:pt x="1943" y="372"/>
                  </a:cubicBezTo>
                  <a:cubicBezTo>
                    <a:pt x="1931" y="380"/>
                    <a:pt x="1917" y="383"/>
                    <a:pt x="1907" y="391"/>
                  </a:cubicBezTo>
                  <a:cubicBezTo>
                    <a:pt x="1903" y="393"/>
                    <a:pt x="1901" y="398"/>
                    <a:pt x="1897" y="401"/>
                  </a:cubicBezTo>
                  <a:cubicBezTo>
                    <a:pt x="1889" y="406"/>
                    <a:pt x="1879" y="409"/>
                    <a:pt x="1869" y="412"/>
                  </a:cubicBezTo>
                  <a:cubicBezTo>
                    <a:pt x="1868" y="424"/>
                    <a:pt x="1855" y="426"/>
                    <a:pt x="1855" y="442"/>
                  </a:cubicBezTo>
                  <a:cubicBezTo>
                    <a:pt x="1854" y="464"/>
                    <a:pt x="1864" y="476"/>
                    <a:pt x="1863" y="493"/>
                  </a:cubicBezTo>
                  <a:cubicBezTo>
                    <a:pt x="1874" y="492"/>
                    <a:pt x="1877" y="485"/>
                    <a:pt x="1887" y="482"/>
                  </a:cubicBezTo>
                  <a:cubicBezTo>
                    <a:pt x="1883" y="469"/>
                    <a:pt x="1895" y="470"/>
                    <a:pt x="1901" y="467"/>
                  </a:cubicBezTo>
                  <a:cubicBezTo>
                    <a:pt x="1904" y="464"/>
                    <a:pt x="1899" y="457"/>
                    <a:pt x="1902" y="454"/>
                  </a:cubicBezTo>
                  <a:cubicBezTo>
                    <a:pt x="1903" y="453"/>
                    <a:pt x="1905" y="453"/>
                    <a:pt x="1906" y="453"/>
                  </a:cubicBezTo>
                  <a:cubicBezTo>
                    <a:pt x="1907" y="453"/>
                    <a:pt x="1909" y="453"/>
                    <a:pt x="1911" y="453"/>
                  </a:cubicBezTo>
                  <a:cubicBezTo>
                    <a:pt x="1912" y="453"/>
                    <a:pt x="1914" y="454"/>
                    <a:pt x="1916" y="454"/>
                  </a:cubicBezTo>
                  <a:cubicBezTo>
                    <a:pt x="1917" y="454"/>
                    <a:pt x="1919" y="453"/>
                    <a:pt x="1920" y="453"/>
                  </a:cubicBezTo>
                  <a:cubicBezTo>
                    <a:pt x="1921" y="445"/>
                    <a:pt x="1915" y="444"/>
                    <a:pt x="1915" y="438"/>
                  </a:cubicBezTo>
                  <a:cubicBezTo>
                    <a:pt x="1917" y="436"/>
                    <a:pt x="1919" y="434"/>
                    <a:pt x="1922" y="433"/>
                  </a:cubicBezTo>
                  <a:cubicBezTo>
                    <a:pt x="1925" y="434"/>
                    <a:pt x="1927" y="436"/>
                    <a:pt x="1930" y="436"/>
                  </a:cubicBezTo>
                  <a:cubicBezTo>
                    <a:pt x="1931" y="436"/>
                    <a:pt x="1932" y="436"/>
                    <a:pt x="1933" y="435"/>
                  </a:cubicBezTo>
                  <a:cubicBezTo>
                    <a:pt x="1936" y="429"/>
                    <a:pt x="1928" y="425"/>
                    <a:pt x="1932" y="417"/>
                  </a:cubicBezTo>
                  <a:cubicBezTo>
                    <a:pt x="1929" y="414"/>
                    <a:pt x="1921" y="414"/>
                    <a:pt x="1920" y="409"/>
                  </a:cubicBezTo>
                  <a:cubicBezTo>
                    <a:pt x="1926" y="401"/>
                    <a:pt x="1931" y="393"/>
                    <a:pt x="1942" y="389"/>
                  </a:cubicBezTo>
                  <a:cubicBezTo>
                    <a:pt x="1944" y="389"/>
                    <a:pt x="1945" y="390"/>
                    <a:pt x="1947" y="390"/>
                  </a:cubicBezTo>
                  <a:cubicBezTo>
                    <a:pt x="1953" y="390"/>
                    <a:pt x="1955" y="384"/>
                    <a:pt x="1961" y="382"/>
                  </a:cubicBezTo>
                  <a:cubicBezTo>
                    <a:pt x="1964" y="383"/>
                    <a:pt x="1963" y="388"/>
                    <a:pt x="1967" y="388"/>
                  </a:cubicBezTo>
                  <a:cubicBezTo>
                    <a:pt x="1967" y="388"/>
                    <a:pt x="1967" y="388"/>
                    <a:pt x="1967" y="388"/>
                  </a:cubicBezTo>
                  <a:cubicBezTo>
                    <a:pt x="1975" y="385"/>
                    <a:pt x="1979" y="379"/>
                    <a:pt x="1989" y="378"/>
                  </a:cubicBezTo>
                  <a:cubicBezTo>
                    <a:pt x="1992" y="384"/>
                    <a:pt x="1994" y="391"/>
                    <a:pt x="2003" y="392"/>
                  </a:cubicBezTo>
                  <a:cubicBezTo>
                    <a:pt x="2011" y="381"/>
                    <a:pt x="2026" y="374"/>
                    <a:pt x="2036" y="365"/>
                  </a:cubicBezTo>
                  <a:cubicBezTo>
                    <a:pt x="2038" y="365"/>
                    <a:pt x="2039" y="365"/>
                    <a:pt x="2040" y="365"/>
                  </a:cubicBezTo>
                  <a:cubicBezTo>
                    <a:pt x="2054" y="365"/>
                    <a:pt x="2061" y="354"/>
                    <a:pt x="2075" y="353"/>
                  </a:cubicBezTo>
                  <a:cubicBezTo>
                    <a:pt x="2079" y="356"/>
                    <a:pt x="2085" y="358"/>
                    <a:pt x="2090" y="358"/>
                  </a:cubicBezTo>
                  <a:cubicBezTo>
                    <a:pt x="2095" y="358"/>
                    <a:pt x="2100" y="355"/>
                    <a:pt x="2100" y="348"/>
                  </a:cubicBezTo>
                  <a:cubicBezTo>
                    <a:pt x="2088" y="344"/>
                    <a:pt x="2089" y="332"/>
                    <a:pt x="2076" y="329"/>
                  </a:cubicBezTo>
                  <a:cubicBezTo>
                    <a:pt x="2076" y="329"/>
                    <a:pt x="2075" y="329"/>
                    <a:pt x="2075" y="329"/>
                  </a:cubicBezTo>
                  <a:cubicBezTo>
                    <a:pt x="2073" y="329"/>
                    <a:pt x="2072" y="330"/>
                    <a:pt x="2071" y="330"/>
                  </a:cubicBezTo>
                  <a:cubicBezTo>
                    <a:pt x="2070" y="330"/>
                    <a:pt x="2069" y="330"/>
                    <a:pt x="2067" y="330"/>
                  </a:cubicBezTo>
                  <a:cubicBezTo>
                    <a:pt x="2066" y="330"/>
                    <a:pt x="2064" y="330"/>
                    <a:pt x="2063" y="328"/>
                  </a:cubicBezTo>
                  <a:cubicBezTo>
                    <a:pt x="2062" y="327"/>
                    <a:pt x="2061" y="326"/>
                    <a:pt x="2062" y="324"/>
                  </a:cubicBezTo>
                  <a:cubicBezTo>
                    <a:pt x="2065" y="320"/>
                    <a:pt x="2068" y="319"/>
                    <a:pt x="2071" y="319"/>
                  </a:cubicBezTo>
                  <a:cubicBezTo>
                    <a:pt x="2075" y="319"/>
                    <a:pt x="2080" y="322"/>
                    <a:pt x="2084" y="324"/>
                  </a:cubicBezTo>
                  <a:cubicBezTo>
                    <a:pt x="2088" y="326"/>
                    <a:pt x="2093" y="329"/>
                    <a:pt x="2097" y="329"/>
                  </a:cubicBezTo>
                  <a:cubicBezTo>
                    <a:pt x="2097" y="329"/>
                    <a:pt x="2098" y="329"/>
                    <a:pt x="2098" y="328"/>
                  </a:cubicBezTo>
                  <a:cubicBezTo>
                    <a:pt x="2104" y="328"/>
                    <a:pt x="2106" y="322"/>
                    <a:pt x="2109" y="317"/>
                  </a:cubicBezTo>
                  <a:cubicBezTo>
                    <a:pt x="2107" y="314"/>
                    <a:pt x="2104" y="312"/>
                    <a:pt x="2104" y="308"/>
                  </a:cubicBezTo>
                  <a:cubicBezTo>
                    <a:pt x="2105" y="306"/>
                    <a:pt x="2108" y="304"/>
                    <a:pt x="2112" y="303"/>
                  </a:cubicBezTo>
                  <a:cubicBezTo>
                    <a:pt x="2116" y="305"/>
                    <a:pt x="2115" y="311"/>
                    <a:pt x="2117" y="315"/>
                  </a:cubicBezTo>
                  <a:cubicBezTo>
                    <a:pt x="2120" y="317"/>
                    <a:pt x="2125" y="317"/>
                    <a:pt x="2131" y="317"/>
                  </a:cubicBezTo>
                  <a:cubicBezTo>
                    <a:pt x="2132" y="317"/>
                    <a:pt x="2133" y="317"/>
                    <a:pt x="2134" y="317"/>
                  </a:cubicBezTo>
                  <a:cubicBezTo>
                    <a:pt x="2135" y="317"/>
                    <a:pt x="2136" y="317"/>
                    <a:pt x="2137" y="317"/>
                  </a:cubicBezTo>
                  <a:cubicBezTo>
                    <a:pt x="2138" y="317"/>
                    <a:pt x="2138" y="317"/>
                    <a:pt x="2138" y="317"/>
                  </a:cubicBezTo>
                  <a:cubicBezTo>
                    <a:pt x="2142" y="326"/>
                    <a:pt x="2154" y="335"/>
                    <a:pt x="2167" y="335"/>
                  </a:cubicBezTo>
                  <a:cubicBezTo>
                    <a:pt x="2170" y="335"/>
                    <a:pt x="2173" y="335"/>
                    <a:pt x="2177" y="333"/>
                  </a:cubicBezTo>
                  <a:cubicBezTo>
                    <a:pt x="2167" y="311"/>
                    <a:pt x="2204" y="317"/>
                    <a:pt x="2203" y="303"/>
                  </a:cubicBezTo>
                  <a:cubicBezTo>
                    <a:pt x="2202" y="302"/>
                    <a:pt x="2201" y="302"/>
                    <a:pt x="2199" y="302"/>
                  </a:cubicBezTo>
                  <a:cubicBezTo>
                    <a:pt x="2199" y="302"/>
                    <a:pt x="2198" y="302"/>
                    <a:pt x="2197" y="302"/>
                  </a:cubicBezTo>
                  <a:cubicBezTo>
                    <a:pt x="2196" y="302"/>
                    <a:pt x="2195" y="302"/>
                    <a:pt x="2195" y="302"/>
                  </a:cubicBezTo>
                  <a:cubicBezTo>
                    <a:pt x="2194" y="302"/>
                    <a:pt x="2193" y="302"/>
                    <a:pt x="2192" y="302"/>
                  </a:cubicBezTo>
                  <a:cubicBezTo>
                    <a:pt x="2192" y="294"/>
                    <a:pt x="2181" y="293"/>
                    <a:pt x="2171" y="293"/>
                  </a:cubicBezTo>
                  <a:cubicBezTo>
                    <a:pt x="2167" y="293"/>
                    <a:pt x="2163" y="293"/>
                    <a:pt x="2160" y="293"/>
                  </a:cubicBezTo>
                  <a:cubicBezTo>
                    <a:pt x="2159" y="298"/>
                    <a:pt x="2166" y="299"/>
                    <a:pt x="2162" y="303"/>
                  </a:cubicBezTo>
                  <a:cubicBezTo>
                    <a:pt x="2161" y="304"/>
                    <a:pt x="2159" y="304"/>
                    <a:pt x="2158" y="304"/>
                  </a:cubicBezTo>
                  <a:cubicBezTo>
                    <a:pt x="2151" y="304"/>
                    <a:pt x="2151" y="294"/>
                    <a:pt x="2152" y="290"/>
                  </a:cubicBezTo>
                  <a:cubicBezTo>
                    <a:pt x="2137" y="278"/>
                    <a:pt x="2109" y="275"/>
                    <a:pt x="2095" y="262"/>
                  </a:cubicBezTo>
                  <a:cubicBezTo>
                    <a:pt x="2094" y="262"/>
                    <a:pt x="2094" y="262"/>
                    <a:pt x="2094" y="262"/>
                  </a:cubicBezTo>
                  <a:cubicBezTo>
                    <a:pt x="2092" y="262"/>
                    <a:pt x="2091" y="262"/>
                    <a:pt x="2090" y="262"/>
                  </a:cubicBezTo>
                  <a:cubicBezTo>
                    <a:pt x="2089" y="262"/>
                    <a:pt x="2088" y="263"/>
                    <a:pt x="2087" y="263"/>
                  </a:cubicBezTo>
                  <a:cubicBezTo>
                    <a:pt x="2086" y="263"/>
                    <a:pt x="2086" y="263"/>
                    <a:pt x="2085" y="263"/>
                  </a:cubicBezTo>
                  <a:cubicBezTo>
                    <a:pt x="2076" y="260"/>
                    <a:pt x="2070" y="253"/>
                    <a:pt x="2059" y="251"/>
                  </a:cubicBezTo>
                  <a:cubicBezTo>
                    <a:pt x="2059" y="251"/>
                    <a:pt x="2058" y="251"/>
                    <a:pt x="2057" y="251"/>
                  </a:cubicBezTo>
                  <a:cubicBezTo>
                    <a:pt x="2053" y="251"/>
                    <a:pt x="2049" y="252"/>
                    <a:pt x="2045" y="253"/>
                  </a:cubicBezTo>
                  <a:cubicBezTo>
                    <a:pt x="2041" y="254"/>
                    <a:pt x="2037" y="254"/>
                    <a:pt x="2033" y="254"/>
                  </a:cubicBezTo>
                  <a:cubicBezTo>
                    <a:pt x="2032" y="254"/>
                    <a:pt x="2031" y="254"/>
                    <a:pt x="2031" y="254"/>
                  </a:cubicBezTo>
                  <a:cubicBezTo>
                    <a:pt x="2022" y="253"/>
                    <a:pt x="2019" y="248"/>
                    <a:pt x="2012" y="248"/>
                  </a:cubicBezTo>
                  <a:cubicBezTo>
                    <a:pt x="2011" y="248"/>
                    <a:pt x="2009" y="248"/>
                    <a:pt x="2007" y="249"/>
                  </a:cubicBezTo>
                  <a:cubicBezTo>
                    <a:pt x="2003" y="253"/>
                    <a:pt x="2009" y="259"/>
                    <a:pt x="2008" y="265"/>
                  </a:cubicBezTo>
                  <a:cubicBezTo>
                    <a:pt x="2006" y="268"/>
                    <a:pt x="2003" y="269"/>
                    <a:pt x="2001" y="269"/>
                  </a:cubicBezTo>
                  <a:cubicBezTo>
                    <a:pt x="1993" y="269"/>
                    <a:pt x="1985" y="259"/>
                    <a:pt x="1979" y="255"/>
                  </a:cubicBezTo>
                  <a:cubicBezTo>
                    <a:pt x="1976" y="256"/>
                    <a:pt x="1974" y="257"/>
                    <a:pt x="1972" y="257"/>
                  </a:cubicBezTo>
                  <a:cubicBezTo>
                    <a:pt x="1969" y="257"/>
                    <a:pt x="1966" y="256"/>
                    <a:pt x="1964" y="256"/>
                  </a:cubicBezTo>
                  <a:cubicBezTo>
                    <a:pt x="1961" y="255"/>
                    <a:pt x="1959" y="255"/>
                    <a:pt x="1956" y="255"/>
                  </a:cubicBezTo>
                  <a:cubicBezTo>
                    <a:pt x="1954" y="255"/>
                    <a:pt x="1951" y="255"/>
                    <a:pt x="1949" y="256"/>
                  </a:cubicBezTo>
                  <a:cubicBezTo>
                    <a:pt x="1945" y="253"/>
                    <a:pt x="1938" y="252"/>
                    <a:pt x="1932" y="252"/>
                  </a:cubicBezTo>
                  <a:cubicBezTo>
                    <a:pt x="1927" y="252"/>
                    <a:pt x="1922" y="253"/>
                    <a:pt x="1919" y="255"/>
                  </a:cubicBezTo>
                  <a:cubicBezTo>
                    <a:pt x="1916" y="259"/>
                    <a:pt x="1918" y="265"/>
                    <a:pt x="1913" y="266"/>
                  </a:cubicBezTo>
                  <a:cubicBezTo>
                    <a:pt x="1909" y="262"/>
                    <a:pt x="1906" y="255"/>
                    <a:pt x="1901" y="251"/>
                  </a:cubicBezTo>
                  <a:cubicBezTo>
                    <a:pt x="1901" y="248"/>
                    <a:pt x="1904" y="247"/>
                    <a:pt x="1903" y="243"/>
                  </a:cubicBezTo>
                  <a:cubicBezTo>
                    <a:pt x="1895" y="235"/>
                    <a:pt x="1876" y="235"/>
                    <a:pt x="1862" y="231"/>
                  </a:cubicBezTo>
                  <a:cubicBezTo>
                    <a:pt x="1856" y="235"/>
                    <a:pt x="1847" y="237"/>
                    <a:pt x="1838" y="237"/>
                  </a:cubicBezTo>
                  <a:cubicBezTo>
                    <a:pt x="1826" y="237"/>
                    <a:pt x="1815" y="234"/>
                    <a:pt x="1811" y="227"/>
                  </a:cubicBezTo>
                  <a:cubicBezTo>
                    <a:pt x="1811" y="227"/>
                    <a:pt x="1811" y="227"/>
                    <a:pt x="1811" y="227"/>
                  </a:cubicBezTo>
                  <a:cubicBezTo>
                    <a:pt x="1809" y="227"/>
                    <a:pt x="1808" y="228"/>
                    <a:pt x="1806" y="228"/>
                  </a:cubicBezTo>
                  <a:cubicBezTo>
                    <a:pt x="1805" y="228"/>
                    <a:pt x="1803" y="228"/>
                    <a:pt x="1802" y="228"/>
                  </a:cubicBezTo>
                  <a:cubicBezTo>
                    <a:pt x="1799" y="228"/>
                    <a:pt x="1796" y="227"/>
                    <a:pt x="1795" y="226"/>
                  </a:cubicBezTo>
                  <a:cubicBezTo>
                    <a:pt x="1795" y="222"/>
                    <a:pt x="1801" y="223"/>
                    <a:pt x="1800" y="219"/>
                  </a:cubicBezTo>
                  <a:cubicBezTo>
                    <a:pt x="1793" y="216"/>
                    <a:pt x="1786" y="212"/>
                    <a:pt x="1775" y="212"/>
                  </a:cubicBezTo>
                  <a:cubicBezTo>
                    <a:pt x="1770" y="218"/>
                    <a:pt x="1761" y="226"/>
                    <a:pt x="1751" y="226"/>
                  </a:cubicBezTo>
                  <a:cubicBezTo>
                    <a:pt x="1751" y="226"/>
                    <a:pt x="1751" y="226"/>
                    <a:pt x="1750" y="226"/>
                  </a:cubicBezTo>
                  <a:cubicBezTo>
                    <a:pt x="1749" y="220"/>
                    <a:pt x="1758" y="215"/>
                    <a:pt x="1760" y="210"/>
                  </a:cubicBezTo>
                  <a:cubicBezTo>
                    <a:pt x="1755" y="207"/>
                    <a:pt x="1744" y="206"/>
                    <a:pt x="1734" y="206"/>
                  </a:cubicBezTo>
                  <a:cubicBezTo>
                    <a:pt x="1725" y="206"/>
                    <a:pt x="1715" y="207"/>
                    <a:pt x="1707" y="207"/>
                  </a:cubicBezTo>
                  <a:cubicBezTo>
                    <a:pt x="1707" y="207"/>
                    <a:pt x="1707" y="207"/>
                    <a:pt x="1707" y="207"/>
                  </a:cubicBezTo>
                  <a:cubicBezTo>
                    <a:pt x="1705" y="207"/>
                    <a:pt x="1704" y="207"/>
                    <a:pt x="1702" y="207"/>
                  </a:cubicBezTo>
                  <a:cubicBezTo>
                    <a:pt x="1701" y="207"/>
                    <a:pt x="1699" y="206"/>
                    <a:pt x="1698" y="206"/>
                  </a:cubicBezTo>
                  <a:cubicBezTo>
                    <a:pt x="1695" y="206"/>
                    <a:pt x="1692" y="207"/>
                    <a:pt x="1692" y="211"/>
                  </a:cubicBezTo>
                  <a:cubicBezTo>
                    <a:pt x="1699" y="212"/>
                    <a:pt x="1701" y="224"/>
                    <a:pt x="1695" y="228"/>
                  </a:cubicBezTo>
                  <a:cubicBezTo>
                    <a:pt x="1686" y="227"/>
                    <a:pt x="1684" y="221"/>
                    <a:pt x="1675" y="220"/>
                  </a:cubicBezTo>
                  <a:cubicBezTo>
                    <a:pt x="1672" y="223"/>
                    <a:pt x="1680" y="227"/>
                    <a:pt x="1676" y="230"/>
                  </a:cubicBezTo>
                  <a:cubicBezTo>
                    <a:pt x="1667" y="229"/>
                    <a:pt x="1666" y="223"/>
                    <a:pt x="1659" y="223"/>
                  </a:cubicBezTo>
                  <a:cubicBezTo>
                    <a:pt x="1658" y="223"/>
                    <a:pt x="1658" y="223"/>
                    <a:pt x="1657" y="223"/>
                  </a:cubicBezTo>
                  <a:cubicBezTo>
                    <a:pt x="1652" y="223"/>
                    <a:pt x="1648" y="231"/>
                    <a:pt x="1641" y="231"/>
                  </a:cubicBezTo>
                  <a:cubicBezTo>
                    <a:pt x="1640" y="231"/>
                    <a:pt x="1639" y="231"/>
                    <a:pt x="1639" y="231"/>
                  </a:cubicBezTo>
                  <a:cubicBezTo>
                    <a:pt x="1632" y="231"/>
                    <a:pt x="1632" y="229"/>
                    <a:pt x="1625" y="224"/>
                  </a:cubicBezTo>
                  <a:cubicBezTo>
                    <a:pt x="1619" y="229"/>
                    <a:pt x="1618" y="239"/>
                    <a:pt x="1609" y="239"/>
                  </a:cubicBezTo>
                  <a:cubicBezTo>
                    <a:pt x="1609" y="239"/>
                    <a:pt x="1609" y="239"/>
                    <a:pt x="1609" y="239"/>
                  </a:cubicBezTo>
                  <a:cubicBezTo>
                    <a:pt x="1602" y="239"/>
                    <a:pt x="1597" y="228"/>
                    <a:pt x="1591" y="223"/>
                  </a:cubicBezTo>
                  <a:cubicBezTo>
                    <a:pt x="1588" y="220"/>
                    <a:pt x="1583" y="222"/>
                    <a:pt x="1584" y="217"/>
                  </a:cubicBezTo>
                  <a:cubicBezTo>
                    <a:pt x="1585" y="217"/>
                    <a:pt x="1586" y="218"/>
                    <a:pt x="1587" y="218"/>
                  </a:cubicBezTo>
                  <a:cubicBezTo>
                    <a:pt x="1591" y="218"/>
                    <a:pt x="1592" y="215"/>
                    <a:pt x="1594" y="213"/>
                  </a:cubicBezTo>
                  <a:cubicBezTo>
                    <a:pt x="1592" y="202"/>
                    <a:pt x="1582" y="195"/>
                    <a:pt x="1569" y="195"/>
                  </a:cubicBezTo>
                  <a:cubicBezTo>
                    <a:pt x="1565" y="195"/>
                    <a:pt x="1561" y="195"/>
                    <a:pt x="1558" y="197"/>
                  </a:cubicBezTo>
                  <a:cubicBezTo>
                    <a:pt x="1551" y="195"/>
                    <a:pt x="1546" y="192"/>
                    <a:pt x="1538" y="191"/>
                  </a:cubicBezTo>
                  <a:cubicBezTo>
                    <a:pt x="1529" y="196"/>
                    <a:pt x="1529" y="206"/>
                    <a:pt x="1531" y="213"/>
                  </a:cubicBezTo>
                  <a:cubicBezTo>
                    <a:pt x="1520" y="207"/>
                    <a:pt x="1501" y="207"/>
                    <a:pt x="1488" y="203"/>
                  </a:cubicBezTo>
                  <a:cubicBezTo>
                    <a:pt x="1487" y="200"/>
                    <a:pt x="1491" y="200"/>
                    <a:pt x="1490" y="196"/>
                  </a:cubicBezTo>
                  <a:cubicBezTo>
                    <a:pt x="1480" y="194"/>
                    <a:pt x="1466" y="189"/>
                    <a:pt x="1453" y="189"/>
                  </a:cubicBezTo>
                  <a:cubicBezTo>
                    <a:pt x="1447" y="189"/>
                    <a:pt x="1441" y="191"/>
                    <a:pt x="1436" y="194"/>
                  </a:cubicBezTo>
                  <a:cubicBezTo>
                    <a:pt x="1428" y="190"/>
                    <a:pt x="1417" y="189"/>
                    <a:pt x="1407" y="186"/>
                  </a:cubicBezTo>
                  <a:cubicBezTo>
                    <a:pt x="1403" y="187"/>
                    <a:pt x="1402" y="191"/>
                    <a:pt x="1401" y="195"/>
                  </a:cubicBezTo>
                  <a:cubicBezTo>
                    <a:pt x="1391" y="198"/>
                    <a:pt x="1381" y="205"/>
                    <a:pt x="1369" y="205"/>
                  </a:cubicBezTo>
                  <a:cubicBezTo>
                    <a:pt x="1369" y="205"/>
                    <a:pt x="1368" y="205"/>
                    <a:pt x="1368" y="205"/>
                  </a:cubicBezTo>
                  <a:cubicBezTo>
                    <a:pt x="1363" y="208"/>
                    <a:pt x="1361" y="213"/>
                    <a:pt x="1354" y="213"/>
                  </a:cubicBezTo>
                  <a:cubicBezTo>
                    <a:pt x="1350" y="205"/>
                    <a:pt x="1361" y="196"/>
                    <a:pt x="1373" y="193"/>
                  </a:cubicBezTo>
                  <a:cubicBezTo>
                    <a:pt x="1376" y="192"/>
                    <a:pt x="1381" y="193"/>
                    <a:pt x="1385" y="191"/>
                  </a:cubicBezTo>
                  <a:cubicBezTo>
                    <a:pt x="1392" y="188"/>
                    <a:pt x="1396" y="181"/>
                    <a:pt x="1403" y="178"/>
                  </a:cubicBezTo>
                  <a:cubicBezTo>
                    <a:pt x="1406" y="177"/>
                    <a:pt x="1409" y="178"/>
                    <a:pt x="1413" y="176"/>
                  </a:cubicBezTo>
                  <a:cubicBezTo>
                    <a:pt x="1419" y="174"/>
                    <a:pt x="1426" y="168"/>
                    <a:pt x="1435" y="168"/>
                  </a:cubicBezTo>
                  <a:cubicBezTo>
                    <a:pt x="1432" y="161"/>
                    <a:pt x="1436" y="159"/>
                    <a:pt x="1438" y="153"/>
                  </a:cubicBezTo>
                  <a:cubicBezTo>
                    <a:pt x="1429" y="150"/>
                    <a:pt x="1421" y="139"/>
                    <a:pt x="1410" y="137"/>
                  </a:cubicBezTo>
                  <a:cubicBezTo>
                    <a:pt x="1410" y="137"/>
                    <a:pt x="1409" y="137"/>
                    <a:pt x="1408" y="137"/>
                  </a:cubicBezTo>
                  <a:cubicBezTo>
                    <a:pt x="1405" y="137"/>
                    <a:pt x="1401" y="138"/>
                    <a:pt x="1398" y="139"/>
                  </a:cubicBezTo>
                  <a:cubicBezTo>
                    <a:pt x="1394" y="140"/>
                    <a:pt x="1390" y="141"/>
                    <a:pt x="1386" y="141"/>
                  </a:cubicBezTo>
                  <a:cubicBezTo>
                    <a:pt x="1386" y="141"/>
                    <a:pt x="1385" y="141"/>
                    <a:pt x="1385" y="141"/>
                  </a:cubicBezTo>
                  <a:cubicBezTo>
                    <a:pt x="1380" y="143"/>
                    <a:pt x="1381" y="151"/>
                    <a:pt x="1374" y="151"/>
                  </a:cubicBezTo>
                  <a:cubicBezTo>
                    <a:pt x="1374" y="151"/>
                    <a:pt x="1373" y="150"/>
                    <a:pt x="1373" y="150"/>
                  </a:cubicBezTo>
                  <a:cubicBezTo>
                    <a:pt x="1370" y="148"/>
                    <a:pt x="1374" y="145"/>
                    <a:pt x="1372" y="142"/>
                  </a:cubicBezTo>
                  <a:cubicBezTo>
                    <a:pt x="1365" y="141"/>
                    <a:pt x="1358" y="140"/>
                    <a:pt x="1356" y="136"/>
                  </a:cubicBezTo>
                  <a:cubicBezTo>
                    <a:pt x="1357" y="134"/>
                    <a:pt x="1362" y="132"/>
                    <a:pt x="1359" y="129"/>
                  </a:cubicBezTo>
                  <a:cubicBezTo>
                    <a:pt x="1358" y="129"/>
                    <a:pt x="1358" y="129"/>
                    <a:pt x="1357" y="129"/>
                  </a:cubicBezTo>
                  <a:cubicBezTo>
                    <a:pt x="1353" y="129"/>
                    <a:pt x="1348" y="128"/>
                    <a:pt x="1344" y="127"/>
                  </a:cubicBezTo>
                  <a:cubicBezTo>
                    <a:pt x="1340" y="126"/>
                    <a:pt x="1336" y="125"/>
                    <a:pt x="1334" y="125"/>
                  </a:cubicBezTo>
                  <a:moveTo>
                    <a:pt x="1328" y="92"/>
                  </a:moveTo>
                  <a:cubicBezTo>
                    <a:pt x="1322" y="92"/>
                    <a:pt x="1315" y="97"/>
                    <a:pt x="1311" y="99"/>
                  </a:cubicBezTo>
                  <a:cubicBezTo>
                    <a:pt x="1310" y="110"/>
                    <a:pt x="1297" y="111"/>
                    <a:pt x="1296" y="122"/>
                  </a:cubicBezTo>
                  <a:cubicBezTo>
                    <a:pt x="1297" y="122"/>
                    <a:pt x="1298" y="122"/>
                    <a:pt x="1300" y="122"/>
                  </a:cubicBezTo>
                  <a:cubicBezTo>
                    <a:pt x="1306" y="122"/>
                    <a:pt x="1310" y="117"/>
                    <a:pt x="1316" y="116"/>
                  </a:cubicBezTo>
                  <a:cubicBezTo>
                    <a:pt x="1318" y="116"/>
                    <a:pt x="1319" y="116"/>
                    <a:pt x="1321" y="116"/>
                  </a:cubicBezTo>
                  <a:cubicBezTo>
                    <a:pt x="1324" y="116"/>
                    <a:pt x="1328" y="116"/>
                    <a:pt x="1331" y="117"/>
                  </a:cubicBezTo>
                  <a:cubicBezTo>
                    <a:pt x="1335" y="117"/>
                    <a:pt x="1339" y="117"/>
                    <a:pt x="1342" y="117"/>
                  </a:cubicBezTo>
                  <a:cubicBezTo>
                    <a:pt x="1347" y="117"/>
                    <a:pt x="1352" y="117"/>
                    <a:pt x="1356" y="114"/>
                  </a:cubicBezTo>
                  <a:cubicBezTo>
                    <a:pt x="1355" y="106"/>
                    <a:pt x="1349" y="103"/>
                    <a:pt x="1345" y="98"/>
                  </a:cubicBezTo>
                  <a:cubicBezTo>
                    <a:pt x="1343" y="97"/>
                    <a:pt x="1340" y="97"/>
                    <a:pt x="1337" y="97"/>
                  </a:cubicBezTo>
                  <a:cubicBezTo>
                    <a:pt x="1337" y="97"/>
                    <a:pt x="1336" y="97"/>
                    <a:pt x="1335" y="97"/>
                  </a:cubicBezTo>
                  <a:cubicBezTo>
                    <a:pt x="1333" y="93"/>
                    <a:pt x="1331" y="92"/>
                    <a:pt x="1328" y="92"/>
                  </a:cubicBezTo>
                  <a:moveTo>
                    <a:pt x="1246" y="80"/>
                  </a:moveTo>
                  <a:cubicBezTo>
                    <a:pt x="1247" y="76"/>
                    <a:pt x="1249" y="75"/>
                    <a:pt x="1253" y="75"/>
                  </a:cubicBezTo>
                  <a:cubicBezTo>
                    <a:pt x="1256" y="75"/>
                    <a:pt x="1259" y="76"/>
                    <a:pt x="1262" y="76"/>
                  </a:cubicBezTo>
                  <a:cubicBezTo>
                    <a:pt x="1261" y="80"/>
                    <a:pt x="1256" y="80"/>
                    <a:pt x="1250" y="80"/>
                  </a:cubicBezTo>
                  <a:cubicBezTo>
                    <a:pt x="1250" y="80"/>
                    <a:pt x="1249" y="80"/>
                    <a:pt x="1249" y="80"/>
                  </a:cubicBezTo>
                  <a:cubicBezTo>
                    <a:pt x="1249" y="80"/>
                    <a:pt x="1248" y="80"/>
                    <a:pt x="1248" y="80"/>
                  </a:cubicBezTo>
                  <a:cubicBezTo>
                    <a:pt x="1247" y="80"/>
                    <a:pt x="1247" y="80"/>
                    <a:pt x="1246" y="80"/>
                  </a:cubicBezTo>
                  <a:moveTo>
                    <a:pt x="1259" y="53"/>
                  </a:moveTo>
                  <a:cubicBezTo>
                    <a:pt x="1254" y="58"/>
                    <a:pt x="1246" y="60"/>
                    <a:pt x="1237" y="62"/>
                  </a:cubicBezTo>
                  <a:cubicBezTo>
                    <a:pt x="1237" y="80"/>
                    <a:pt x="1237" y="80"/>
                    <a:pt x="1237" y="80"/>
                  </a:cubicBezTo>
                  <a:cubicBezTo>
                    <a:pt x="1239" y="81"/>
                    <a:pt x="1242" y="81"/>
                    <a:pt x="1244" y="81"/>
                  </a:cubicBezTo>
                  <a:cubicBezTo>
                    <a:pt x="1244" y="84"/>
                    <a:pt x="1241" y="84"/>
                    <a:pt x="1239" y="85"/>
                  </a:cubicBezTo>
                  <a:cubicBezTo>
                    <a:pt x="1238" y="84"/>
                    <a:pt x="1238" y="84"/>
                    <a:pt x="1237" y="84"/>
                  </a:cubicBezTo>
                  <a:cubicBezTo>
                    <a:pt x="1237" y="92"/>
                    <a:pt x="1237" y="92"/>
                    <a:pt x="1237" y="92"/>
                  </a:cubicBezTo>
                  <a:cubicBezTo>
                    <a:pt x="1238" y="92"/>
                    <a:pt x="1238" y="92"/>
                    <a:pt x="1239" y="92"/>
                  </a:cubicBezTo>
                  <a:cubicBezTo>
                    <a:pt x="1243" y="98"/>
                    <a:pt x="1255" y="99"/>
                    <a:pt x="1262" y="104"/>
                  </a:cubicBezTo>
                  <a:cubicBezTo>
                    <a:pt x="1263" y="104"/>
                    <a:pt x="1264" y="104"/>
                    <a:pt x="1265" y="104"/>
                  </a:cubicBezTo>
                  <a:cubicBezTo>
                    <a:pt x="1269" y="104"/>
                    <a:pt x="1273" y="105"/>
                    <a:pt x="1277" y="106"/>
                  </a:cubicBezTo>
                  <a:cubicBezTo>
                    <a:pt x="1281" y="108"/>
                    <a:pt x="1284" y="109"/>
                    <a:pt x="1288" y="109"/>
                  </a:cubicBezTo>
                  <a:cubicBezTo>
                    <a:pt x="1291" y="109"/>
                    <a:pt x="1294" y="107"/>
                    <a:pt x="1297" y="103"/>
                  </a:cubicBezTo>
                  <a:cubicBezTo>
                    <a:pt x="1295" y="95"/>
                    <a:pt x="1299" y="92"/>
                    <a:pt x="1302" y="86"/>
                  </a:cubicBezTo>
                  <a:cubicBezTo>
                    <a:pt x="1300" y="83"/>
                    <a:pt x="1296" y="81"/>
                    <a:pt x="1292" y="81"/>
                  </a:cubicBezTo>
                  <a:cubicBezTo>
                    <a:pt x="1289" y="81"/>
                    <a:pt x="1285" y="82"/>
                    <a:pt x="1282" y="84"/>
                  </a:cubicBezTo>
                  <a:cubicBezTo>
                    <a:pt x="1279" y="82"/>
                    <a:pt x="1283" y="81"/>
                    <a:pt x="1282" y="77"/>
                  </a:cubicBezTo>
                  <a:cubicBezTo>
                    <a:pt x="1281" y="76"/>
                    <a:pt x="1279" y="76"/>
                    <a:pt x="1278" y="76"/>
                  </a:cubicBezTo>
                  <a:cubicBezTo>
                    <a:pt x="1277" y="76"/>
                    <a:pt x="1275" y="76"/>
                    <a:pt x="1274" y="77"/>
                  </a:cubicBezTo>
                  <a:cubicBezTo>
                    <a:pt x="1273" y="77"/>
                    <a:pt x="1272" y="77"/>
                    <a:pt x="1271" y="77"/>
                  </a:cubicBezTo>
                  <a:cubicBezTo>
                    <a:pt x="1269" y="77"/>
                    <a:pt x="1268" y="77"/>
                    <a:pt x="1267" y="75"/>
                  </a:cubicBezTo>
                  <a:cubicBezTo>
                    <a:pt x="1269" y="70"/>
                    <a:pt x="1281" y="73"/>
                    <a:pt x="1280" y="65"/>
                  </a:cubicBezTo>
                  <a:cubicBezTo>
                    <a:pt x="1271" y="63"/>
                    <a:pt x="1267" y="56"/>
                    <a:pt x="1259" y="53"/>
                  </a:cubicBezTo>
                  <a:moveTo>
                    <a:pt x="3248" y="1479"/>
                  </a:moveTo>
                  <a:cubicBezTo>
                    <a:pt x="3243" y="1479"/>
                    <a:pt x="3242" y="1482"/>
                    <a:pt x="3241" y="1486"/>
                  </a:cubicBezTo>
                  <a:cubicBezTo>
                    <a:pt x="3242" y="1488"/>
                    <a:pt x="3245" y="1488"/>
                    <a:pt x="3247" y="1488"/>
                  </a:cubicBezTo>
                  <a:cubicBezTo>
                    <a:pt x="3250" y="1488"/>
                    <a:pt x="3253" y="1488"/>
                    <a:pt x="3253" y="1486"/>
                  </a:cubicBezTo>
                  <a:cubicBezTo>
                    <a:pt x="3254" y="1482"/>
                    <a:pt x="3252" y="1481"/>
                    <a:pt x="3250" y="1479"/>
                  </a:cubicBezTo>
                  <a:cubicBezTo>
                    <a:pt x="3249" y="1479"/>
                    <a:pt x="3249" y="1479"/>
                    <a:pt x="3248" y="1479"/>
                  </a:cubicBezTo>
                  <a:moveTo>
                    <a:pt x="780" y="1068"/>
                  </a:moveTo>
                  <a:cubicBezTo>
                    <a:pt x="779" y="1068"/>
                    <a:pt x="779" y="1068"/>
                    <a:pt x="779" y="1068"/>
                  </a:cubicBezTo>
                  <a:cubicBezTo>
                    <a:pt x="773" y="1072"/>
                    <a:pt x="776" y="1080"/>
                    <a:pt x="767" y="1083"/>
                  </a:cubicBezTo>
                  <a:cubicBezTo>
                    <a:pt x="766" y="1085"/>
                    <a:pt x="765" y="1088"/>
                    <a:pt x="766" y="1091"/>
                  </a:cubicBezTo>
                  <a:cubicBezTo>
                    <a:pt x="758" y="1098"/>
                    <a:pt x="742" y="1098"/>
                    <a:pt x="733" y="1104"/>
                  </a:cubicBezTo>
                  <a:cubicBezTo>
                    <a:pt x="726" y="1116"/>
                    <a:pt x="736" y="1126"/>
                    <a:pt x="732" y="1137"/>
                  </a:cubicBezTo>
                  <a:cubicBezTo>
                    <a:pt x="731" y="1142"/>
                    <a:pt x="722" y="1145"/>
                    <a:pt x="721" y="1150"/>
                  </a:cubicBezTo>
                  <a:cubicBezTo>
                    <a:pt x="721" y="1153"/>
                    <a:pt x="725" y="1156"/>
                    <a:pt x="726" y="1160"/>
                  </a:cubicBezTo>
                  <a:cubicBezTo>
                    <a:pt x="727" y="1167"/>
                    <a:pt x="724" y="1174"/>
                    <a:pt x="728" y="1180"/>
                  </a:cubicBezTo>
                  <a:cubicBezTo>
                    <a:pt x="733" y="1183"/>
                    <a:pt x="740" y="1187"/>
                    <a:pt x="748" y="1187"/>
                  </a:cubicBezTo>
                  <a:cubicBezTo>
                    <a:pt x="750" y="1187"/>
                    <a:pt x="752" y="1187"/>
                    <a:pt x="755" y="1186"/>
                  </a:cubicBezTo>
                  <a:cubicBezTo>
                    <a:pt x="764" y="1183"/>
                    <a:pt x="769" y="1165"/>
                    <a:pt x="773" y="1154"/>
                  </a:cubicBezTo>
                  <a:cubicBezTo>
                    <a:pt x="775" y="1148"/>
                    <a:pt x="778" y="1142"/>
                    <a:pt x="779" y="1138"/>
                  </a:cubicBezTo>
                  <a:cubicBezTo>
                    <a:pt x="779" y="1135"/>
                    <a:pt x="778" y="1132"/>
                    <a:pt x="779" y="1129"/>
                  </a:cubicBezTo>
                  <a:cubicBezTo>
                    <a:pt x="781" y="1123"/>
                    <a:pt x="787" y="1118"/>
                    <a:pt x="788" y="1113"/>
                  </a:cubicBezTo>
                  <a:cubicBezTo>
                    <a:pt x="788" y="1108"/>
                    <a:pt x="786" y="1105"/>
                    <a:pt x="787" y="1103"/>
                  </a:cubicBezTo>
                  <a:cubicBezTo>
                    <a:pt x="788" y="1096"/>
                    <a:pt x="797" y="1093"/>
                    <a:pt x="797" y="1088"/>
                  </a:cubicBezTo>
                  <a:cubicBezTo>
                    <a:pt x="797" y="1084"/>
                    <a:pt x="786" y="1068"/>
                    <a:pt x="780" y="1068"/>
                  </a:cubicBezTo>
                  <a:moveTo>
                    <a:pt x="733" y="1067"/>
                  </a:moveTo>
                  <a:cubicBezTo>
                    <a:pt x="728" y="1067"/>
                    <a:pt x="723" y="1069"/>
                    <a:pt x="722" y="1074"/>
                  </a:cubicBezTo>
                  <a:cubicBezTo>
                    <a:pt x="729" y="1076"/>
                    <a:pt x="738" y="1076"/>
                    <a:pt x="743" y="1078"/>
                  </a:cubicBezTo>
                  <a:cubicBezTo>
                    <a:pt x="747" y="1071"/>
                    <a:pt x="740" y="1067"/>
                    <a:pt x="733" y="1067"/>
                  </a:cubicBezTo>
                  <a:moveTo>
                    <a:pt x="818" y="1010"/>
                  </a:moveTo>
                  <a:cubicBezTo>
                    <a:pt x="806" y="1010"/>
                    <a:pt x="811" y="1021"/>
                    <a:pt x="813" y="1027"/>
                  </a:cubicBezTo>
                  <a:cubicBezTo>
                    <a:pt x="814" y="1027"/>
                    <a:pt x="815" y="1027"/>
                    <a:pt x="815" y="1027"/>
                  </a:cubicBezTo>
                  <a:cubicBezTo>
                    <a:pt x="817" y="1027"/>
                    <a:pt x="819" y="1026"/>
                    <a:pt x="821" y="1026"/>
                  </a:cubicBezTo>
                  <a:cubicBezTo>
                    <a:pt x="822" y="1022"/>
                    <a:pt x="821" y="1015"/>
                    <a:pt x="820" y="1010"/>
                  </a:cubicBezTo>
                  <a:cubicBezTo>
                    <a:pt x="819" y="1010"/>
                    <a:pt x="819" y="1010"/>
                    <a:pt x="818" y="1010"/>
                  </a:cubicBezTo>
                  <a:moveTo>
                    <a:pt x="687" y="997"/>
                  </a:moveTo>
                  <a:cubicBezTo>
                    <a:pt x="393" y="997"/>
                    <a:pt x="393" y="997"/>
                    <a:pt x="393" y="997"/>
                  </a:cubicBezTo>
                  <a:cubicBezTo>
                    <a:pt x="397" y="1000"/>
                    <a:pt x="401" y="1003"/>
                    <a:pt x="403" y="1007"/>
                  </a:cubicBezTo>
                  <a:cubicBezTo>
                    <a:pt x="405" y="1010"/>
                    <a:pt x="404" y="1013"/>
                    <a:pt x="405" y="1016"/>
                  </a:cubicBezTo>
                  <a:cubicBezTo>
                    <a:pt x="406" y="1023"/>
                    <a:pt x="414" y="1028"/>
                    <a:pt x="416" y="1035"/>
                  </a:cubicBezTo>
                  <a:cubicBezTo>
                    <a:pt x="416" y="1038"/>
                    <a:pt x="415" y="1041"/>
                    <a:pt x="416" y="1045"/>
                  </a:cubicBezTo>
                  <a:cubicBezTo>
                    <a:pt x="417" y="1049"/>
                    <a:pt x="422" y="1052"/>
                    <a:pt x="422" y="1056"/>
                  </a:cubicBezTo>
                  <a:cubicBezTo>
                    <a:pt x="424" y="1069"/>
                    <a:pt x="414" y="1074"/>
                    <a:pt x="411" y="1081"/>
                  </a:cubicBezTo>
                  <a:cubicBezTo>
                    <a:pt x="410" y="1084"/>
                    <a:pt x="411" y="1088"/>
                    <a:pt x="410" y="1090"/>
                  </a:cubicBezTo>
                  <a:cubicBezTo>
                    <a:pt x="408" y="1094"/>
                    <a:pt x="404" y="1096"/>
                    <a:pt x="402" y="1099"/>
                  </a:cubicBezTo>
                  <a:cubicBezTo>
                    <a:pt x="401" y="1103"/>
                    <a:pt x="401" y="1120"/>
                    <a:pt x="402" y="1124"/>
                  </a:cubicBezTo>
                  <a:cubicBezTo>
                    <a:pt x="404" y="1131"/>
                    <a:pt x="420" y="1136"/>
                    <a:pt x="415" y="1144"/>
                  </a:cubicBezTo>
                  <a:cubicBezTo>
                    <a:pt x="429" y="1158"/>
                    <a:pt x="427" y="1184"/>
                    <a:pt x="437" y="1200"/>
                  </a:cubicBezTo>
                  <a:cubicBezTo>
                    <a:pt x="445" y="1215"/>
                    <a:pt x="462" y="1228"/>
                    <a:pt x="467" y="1245"/>
                  </a:cubicBezTo>
                  <a:cubicBezTo>
                    <a:pt x="469" y="1254"/>
                    <a:pt x="466" y="1264"/>
                    <a:pt x="474" y="1270"/>
                  </a:cubicBezTo>
                  <a:cubicBezTo>
                    <a:pt x="481" y="1271"/>
                    <a:pt x="488" y="1272"/>
                    <a:pt x="495" y="1272"/>
                  </a:cubicBezTo>
                  <a:cubicBezTo>
                    <a:pt x="500" y="1272"/>
                    <a:pt x="504" y="1271"/>
                    <a:pt x="509" y="1270"/>
                  </a:cubicBezTo>
                  <a:cubicBezTo>
                    <a:pt x="512" y="1270"/>
                    <a:pt x="515" y="1266"/>
                    <a:pt x="519" y="1266"/>
                  </a:cubicBezTo>
                  <a:cubicBezTo>
                    <a:pt x="521" y="1265"/>
                    <a:pt x="523" y="1265"/>
                    <a:pt x="525" y="1265"/>
                  </a:cubicBezTo>
                  <a:cubicBezTo>
                    <a:pt x="526" y="1265"/>
                    <a:pt x="527" y="1265"/>
                    <a:pt x="528" y="1265"/>
                  </a:cubicBezTo>
                  <a:cubicBezTo>
                    <a:pt x="529" y="1265"/>
                    <a:pt x="530" y="1265"/>
                    <a:pt x="530" y="1265"/>
                  </a:cubicBezTo>
                  <a:cubicBezTo>
                    <a:pt x="532" y="1265"/>
                    <a:pt x="534" y="1265"/>
                    <a:pt x="536" y="1265"/>
                  </a:cubicBezTo>
                  <a:cubicBezTo>
                    <a:pt x="541" y="1264"/>
                    <a:pt x="545" y="1262"/>
                    <a:pt x="550" y="1261"/>
                  </a:cubicBezTo>
                  <a:cubicBezTo>
                    <a:pt x="550" y="1261"/>
                    <a:pt x="551" y="1261"/>
                    <a:pt x="551" y="1261"/>
                  </a:cubicBezTo>
                  <a:cubicBezTo>
                    <a:pt x="552" y="1261"/>
                    <a:pt x="554" y="1261"/>
                    <a:pt x="555" y="1261"/>
                  </a:cubicBezTo>
                  <a:cubicBezTo>
                    <a:pt x="556" y="1261"/>
                    <a:pt x="557" y="1261"/>
                    <a:pt x="558" y="1261"/>
                  </a:cubicBezTo>
                  <a:cubicBezTo>
                    <a:pt x="559" y="1261"/>
                    <a:pt x="560" y="1261"/>
                    <a:pt x="561" y="1261"/>
                  </a:cubicBezTo>
                  <a:cubicBezTo>
                    <a:pt x="570" y="1259"/>
                    <a:pt x="572" y="1249"/>
                    <a:pt x="580" y="1243"/>
                  </a:cubicBezTo>
                  <a:cubicBezTo>
                    <a:pt x="586" y="1239"/>
                    <a:pt x="593" y="1240"/>
                    <a:pt x="596" y="1234"/>
                  </a:cubicBezTo>
                  <a:cubicBezTo>
                    <a:pt x="597" y="1230"/>
                    <a:pt x="595" y="1227"/>
                    <a:pt x="594" y="1224"/>
                  </a:cubicBezTo>
                  <a:cubicBezTo>
                    <a:pt x="600" y="1217"/>
                    <a:pt x="613" y="1215"/>
                    <a:pt x="616" y="1205"/>
                  </a:cubicBezTo>
                  <a:cubicBezTo>
                    <a:pt x="617" y="1201"/>
                    <a:pt x="615" y="1197"/>
                    <a:pt x="616" y="1194"/>
                  </a:cubicBezTo>
                  <a:cubicBezTo>
                    <a:pt x="618" y="1186"/>
                    <a:pt x="627" y="1184"/>
                    <a:pt x="636" y="1181"/>
                  </a:cubicBezTo>
                  <a:cubicBezTo>
                    <a:pt x="640" y="1173"/>
                    <a:pt x="646" y="1161"/>
                    <a:pt x="642" y="1149"/>
                  </a:cubicBezTo>
                  <a:cubicBezTo>
                    <a:pt x="640" y="1145"/>
                    <a:pt x="635" y="1143"/>
                    <a:pt x="636" y="1139"/>
                  </a:cubicBezTo>
                  <a:cubicBezTo>
                    <a:pt x="637" y="1135"/>
                    <a:pt x="647" y="1129"/>
                    <a:pt x="650" y="1127"/>
                  </a:cubicBezTo>
                  <a:cubicBezTo>
                    <a:pt x="655" y="1123"/>
                    <a:pt x="661" y="1117"/>
                    <a:pt x="666" y="1115"/>
                  </a:cubicBezTo>
                  <a:cubicBezTo>
                    <a:pt x="679" y="1108"/>
                    <a:pt x="695" y="1105"/>
                    <a:pt x="697" y="1090"/>
                  </a:cubicBezTo>
                  <a:cubicBezTo>
                    <a:pt x="698" y="1084"/>
                    <a:pt x="694" y="1072"/>
                    <a:pt x="694" y="1064"/>
                  </a:cubicBezTo>
                  <a:cubicBezTo>
                    <a:pt x="693" y="1054"/>
                    <a:pt x="689" y="1054"/>
                    <a:pt x="687" y="1045"/>
                  </a:cubicBezTo>
                  <a:cubicBezTo>
                    <a:pt x="686" y="1042"/>
                    <a:pt x="689" y="1036"/>
                    <a:pt x="688" y="1032"/>
                  </a:cubicBezTo>
                  <a:cubicBezTo>
                    <a:pt x="687" y="1027"/>
                    <a:pt x="680" y="1023"/>
                    <a:pt x="679" y="1017"/>
                  </a:cubicBezTo>
                  <a:cubicBezTo>
                    <a:pt x="678" y="1010"/>
                    <a:pt x="682" y="1003"/>
                    <a:pt x="687" y="997"/>
                  </a:cubicBezTo>
                  <a:moveTo>
                    <a:pt x="3157" y="1349"/>
                  </a:moveTo>
                  <a:cubicBezTo>
                    <a:pt x="3154" y="1348"/>
                    <a:pt x="3153" y="1346"/>
                    <a:pt x="3154" y="1343"/>
                  </a:cubicBezTo>
                  <a:cubicBezTo>
                    <a:pt x="3157" y="1343"/>
                    <a:pt x="3157" y="1343"/>
                    <a:pt x="3157" y="1343"/>
                  </a:cubicBezTo>
                  <a:cubicBezTo>
                    <a:pt x="3159" y="1344"/>
                    <a:pt x="3159" y="1348"/>
                    <a:pt x="3157" y="1349"/>
                  </a:cubicBezTo>
                  <a:moveTo>
                    <a:pt x="3372" y="1235"/>
                  </a:moveTo>
                  <a:cubicBezTo>
                    <a:pt x="3371" y="1235"/>
                    <a:pt x="3371" y="1235"/>
                    <a:pt x="3371" y="1235"/>
                  </a:cubicBezTo>
                  <a:cubicBezTo>
                    <a:pt x="3371" y="1230"/>
                    <a:pt x="3375" y="1228"/>
                    <a:pt x="3376" y="1225"/>
                  </a:cubicBezTo>
                  <a:cubicBezTo>
                    <a:pt x="3377" y="1225"/>
                    <a:pt x="3378" y="1226"/>
                    <a:pt x="3380" y="1226"/>
                  </a:cubicBezTo>
                  <a:cubicBezTo>
                    <a:pt x="3381" y="1232"/>
                    <a:pt x="3375" y="1235"/>
                    <a:pt x="3372" y="1235"/>
                  </a:cubicBezTo>
                  <a:moveTo>
                    <a:pt x="3508" y="997"/>
                  </a:moveTo>
                  <a:cubicBezTo>
                    <a:pt x="3081" y="997"/>
                    <a:pt x="3081" y="997"/>
                    <a:pt x="3081" y="997"/>
                  </a:cubicBezTo>
                  <a:cubicBezTo>
                    <a:pt x="3078" y="1004"/>
                    <a:pt x="3073" y="1011"/>
                    <a:pt x="3079" y="1015"/>
                  </a:cubicBezTo>
                  <a:cubicBezTo>
                    <a:pt x="3082" y="1016"/>
                    <a:pt x="3085" y="1017"/>
                    <a:pt x="3088" y="1018"/>
                  </a:cubicBezTo>
                  <a:cubicBezTo>
                    <a:pt x="3097" y="1029"/>
                    <a:pt x="3105" y="1040"/>
                    <a:pt x="3110" y="1051"/>
                  </a:cubicBezTo>
                  <a:cubicBezTo>
                    <a:pt x="3111" y="1055"/>
                    <a:pt x="3111" y="1060"/>
                    <a:pt x="3113" y="1064"/>
                  </a:cubicBezTo>
                  <a:cubicBezTo>
                    <a:pt x="3115" y="1067"/>
                    <a:pt x="3119" y="1070"/>
                    <a:pt x="3122" y="1074"/>
                  </a:cubicBezTo>
                  <a:cubicBezTo>
                    <a:pt x="3123" y="1077"/>
                    <a:pt x="3123" y="1081"/>
                    <a:pt x="3125" y="1084"/>
                  </a:cubicBezTo>
                  <a:cubicBezTo>
                    <a:pt x="3130" y="1092"/>
                    <a:pt x="3143" y="1102"/>
                    <a:pt x="3150" y="1105"/>
                  </a:cubicBezTo>
                  <a:cubicBezTo>
                    <a:pt x="3156" y="1108"/>
                    <a:pt x="3163" y="1107"/>
                    <a:pt x="3170" y="1111"/>
                  </a:cubicBezTo>
                  <a:cubicBezTo>
                    <a:pt x="3182" y="1117"/>
                    <a:pt x="3185" y="1141"/>
                    <a:pt x="3184" y="1156"/>
                  </a:cubicBezTo>
                  <a:cubicBezTo>
                    <a:pt x="3183" y="1166"/>
                    <a:pt x="3187" y="1175"/>
                    <a:pt x="3187" y="1182"/>
                  </a:cubicBezTo>
                  <a:cubicBezTo>
                    <a:pt x="3187" y="1194"/>
                    <a:pt x="3175" y="1198"/>
                    <a:pt x="3173" y="1209"/>
                  </a:cubicBezTo>
                  <a:cubicBezTo>
                    <a:pt x="3168" y="1227"/>
                    <a:pt x="3179" y="1247"/>
                    <a:pt x="3173" y="1264"/>
                  </a:cubicBezTo>
                  <a:cubicBezTo>
                    <a:pt x="3166" y="1283"/>
                    <a:pt x="3148" y="1294"/>
                    <a:pt x="3157" y="1318"/>
                  </a:cubicBezTo>
                  <a:cubicBezTo>
                    <a:pt x="3156" y="1322"/>
                    <a:pt x="3149" y="1327"/>
                    <a:pt x="3147" y="1333"/>
                  </a:cubicBezTo>
                  <a:cubicBezTo>
                    <a:pt x="3147" y="1335"/>
                    <a:pt x="3149" y="1338"/>
                    <a:pt x="3148" y="1340"/>
                  </a:cubicBezTo>
                  <a:cubicBezTo>
                    <a:pt x="3147" y="1347"/>
                    <a:pt x="3140" y="1351"/>
                    <a:pt x="3148" y="1356"/>
                  </a:cubicBezTo>
                  <a:cubicBezTo>
                    <a:pt x="3149" y="1356"/>
                    <a:pt x="3149" y="1356"/>
                    <a:pt x="3150" y="1356"/>
                  </a:cubicBezTo>
                  <a:cubicBezTo>
                    <a:pt x="3152" y="1356"/>
                    <a:pt x="3153" y="1355"/>
                    <a:pt x="3155" y="1354"/>
                  </a:cubicBezTo>
                  <a:cubicBezTo>
                    <a:pt x="3156" y="1354"/>
                    <a:pt x="3158" y="1353"/>
                    <a:pt x="3160" y="1353"/>
                  </a:cubicBezTo>
                  <a:cubicBezTo>
                    <a:pt x="3160" y="1353"/>
                    <a:pt x="3160" y="1353"/>
                    <a:pt x="3160" y="1353"/>
                  </a:cubicBezTo>
                  <a:cubicBezTo>
                    <a:pt x="3165" y="1364"/>
                    <a:pt x="3150" y="1366"/>
                    <a:pt x="3156" y="1377"/>
                  </a:cubicBezTo>
                  <a:cubicBezTo>
                    <a:pt x="3155" y="1384"/>
                    <a:pt x="3143" y="1383"/>
                    <a:pt x="3139" y="1388"/>
                  </a:cubicBezTo>
                  <a:cubicBezTo>
                    <a:pt x="3141" y="1398"/>
                    <a:pt x="3148" y="1402"/>
                    <a:pt x="3152" y="1410"/>
                  </a:cubicBezTo>
                  <a:cubicBezTo>
                    <a:pt x="3144" y="1415"/>
                    <a:pt x="3150" y="1427"/>
                    <a:pt x="3144" y="1434"/>
                  </a:cubicBezTo>
                  <a:cubicBezTo>
                    <a:pt x="3148" y="1449"/>
                    <a:pt x="3156" y="1460"/>
                    <a:pt x="3172" y="1466"/>
                  </a:cubicBezTo>
                  <a:cubicBezTo>
                    <a:pt x="3172" y="1469"/>
                    <a:pt x="3173" y="1471"/>
                    <a:pt x="3174" y="1473"/>
                  </a:cubicBezTo>
                  <a:cubicBezTo>
                    <a:pt x="3178" y="1475"/>
                    <a:pt x="3188" y="1473"/>
                    <a:pt x="3189" y="1477"/>
                  </a:cubicBezTo>
                  <a:cubicBezTo>
                    <a:pt x="3184" y="1480"/>
                    <a:pt x="3176" y="1481"/>
                    <a:pt x="3176" y="1488"/>
                  </a:cubicBezTo>
                  <a:cubicBezTo>
                    <a:pt x="3177" y="1489"/>
                    <a:pt x="3179" y="1489"/>
                    <a:pt x="3180" y="1489"/>
                  </a:cubicBezTo>
                  <a:cubicBezTo>
                    <a:pt x="3182" y="1489"/>
                    <a:pt x="3183" y="1488"/>
                    <a:pt x="3185" y="1487"/>
                  </a:cubicBezTo>
                  <a:cubicBezTo>
                    <a:pt x="3186" y="1485"/>
                    <a:pt x="3188" y="1484"/>
                    <a:pt x="3191" y="1484"/>
                  </a:cubicBezTo>
                  <a:cubicBezTo>
                    <a:pt x="3192" y="1484"/>
                    <a:pt x="3193" y="1484"/>
                    <a:pt x="3194" y="1484"/>
                  </a:cubicBezTo>
                  <a:cubicBezTo>
                    <a:pt x="3194" y="1488"/>
                    <a:pt x="3188" y="1489"/>
                    <a:pt x="3191" y="1492"/>
                  </a:cubicBezTo>
                  <a:cubicBezTo>
                    <a:pt x="3193" y="1492"/>
                    <a:pt x="3194" y="1492"/>
                    <a:pt x="3195" y="1492"/>
                  </a:cubicBezTo>
                  <a:cubicBezTo>
                    <a:pt x="3196" y="1492"/>
                    <a:pt x="3197" y="1492"/>
                    <a:pt x="3198" y="1492"/>
                  </a:cubicBezTo>
                  <a:cubicBezTo>
                    <a:pt x="3199" y="1492"/>
                    <a:pt x="3200" y="1492"/>
                    <a:pt x="3201" y="1492"/>
                  </a:cubicBezTo>
                  <a:cubicBezTo>
                    <a:pt x="3206" y="1492"/>
                    <a:pt x="3210" y="1492"/>
                    <a:pt x="3214" y="1495"/>
                  </a:cubicBezTo>
                  <a:cubicBezTo>
                    <a:pt x="3218" y="1487"/>
                    <a:pt x="3237" y="1492"/>
                    <a:pt x="3237" y="1481"/>
                  </a:cubicBezTo>
                  <a:cubicBezTo>
                    <a:pt x="3234" y="1476"/>
                    <a:pt x="3229" y="1478"/>
                    <a:pt x="3224" y="1475"/>
                  </a:cubicBezTo>
                  <a:cubicBezTo>
                    <a:pt x="3214" y="1470"/>
                    <a:pt x="3208" y="1461"/>
                    <a:pt x="3197" y="1461"/>
                  </a:cubicBezTo>
                  <a:cubicBezTo>
                    <a:pt x="3196" y="1461"/>
                    <a:pt x="3196" y="1461"/>
                    <a:pt x="3195" y="1461"/>
                  </a:cubicBezTo>
                  <a:cubicBezTo>
                    <a:pt x="3190" y="1462"/>
                    <a:pt x="3189" y="1466"/>
                    <a:pt x="3184" y="1466"/>
                  </a:cubicBezTo>
                  <a:cubicBezTo>
                    <a:pt x="3183" y="1466"/>
                    <a:pt x="3182" y="1466"/>
                    <a:pt x="3180" y="1465"/>
                  </a:cubicBezTo>
                  <a:cubicBezTo>
                    <a:pt x="3181" y="1456"/>
                    <a:pt x="3193" y="1456"/>
                    <a:pt x="3202" y="1456"/>
                  </a:cubicBezTo>
                  <a:cubicBezTo>
                    <a:pt x="3203" y="1456"/>
                    <a:pt x="3204" y="1456"/>
                    <a:pt x="3205" y="1456"/>
                  </a:cubicBezTo>
                  <a:cubicBezTo>
                    <a:pt x="3202" y="1449"/>
                    <a:pt x="3185" y="1437"/>
                    <a:pt x="3201" y="1429"/>
                  </a:cubicBezTo>
                  <a:cubicBezTo>
                    <a:pt x="3204" y="1429"/>
                    <a:pt x="3205" y="1432"/>
                    <a:pt x="3208" y="1432"/>
                  </a:cubicBezTo>
                  <a:cubicBezTo>
                    <a:pt x="3208" y="1432"/>
                    <a:pt x="3209" y="1432"/>
                    <a:pt x="3209" y="1432"/>
                  </a:cubicBezTo>
                  <a:cubicBezTo>
                    <a:pt x="3209" y="1416"/>
                    <a:pt x="3225" y="1414"/>
                    <a:pt x="3235" y="1406"/>
                  </a:cubicBezTo>
                  <a:cubicBezTo>
                    <a:pt x="3233" y="1394"/>
                    <a:pt x="3216" y="1398"/>
                    <a:pt x="3215" y="1388"/>
                  </a:cubicBezTo>
                  <a:cubicBezTo>
                    <a:pt x="3214" y="1378"/>
                    <a:pt x="3230" y="1378"/>
                    <a:pt x="3237" y="1370"/>
                  </a:cubicBezTo>
                  <a:cubicBezTo>
                    <a:pt x="3231" y="1357"/>
                    <a:pt x="3247" y="1356"/>
                    <a:pt x="3246" y="1344"/>
                  </a:cubicBezTo>
                  <a:cubicBezTo>
                    <a:pt x="3238" y="1341"/>
                    <a:pt x="3232" y="1342"/>
                    <a:pt x="3232" y="1335"/>
                  </a:cubicBezTo>
                  <a:cubicBezTo>
                    <a:pt x="3233" y="1331"/>
                    <a:pt x="3235" y="1330"/>
                    <a:pt x="3237" y="1330"/>
                  </a:cubicBezTo>
                  <a:cubicBezTo>
                    <a:pt x="3240" y="1330"/>
                    <a:pt x="3244" y="1331"/>
                    <a:pt x="3247" y="1333"/>
                  </a:cubicBezTo>
                  <a:cubicBezTo>
                    <a:pt x="3251" y="1335"/>
                    <a:pt x="3254" y="1336"/>
                    <a:pt x="3256" y="1336"/>
                  </a:cubicBezTo>
                  <a:cubicBezTo>
                    <a:pt x="3256" y="1336"/>
                    <a:pt x="3257" y="1336"/>
                    <a:pt x="3257" y="1336"/>
                  </a:cubicBezTo>
                  <a:cubicBezTo>
                    <a:pt x="3269" y="1334"/>
                    <a:pt x="3261" y="1318"/>
                    <a:pt x="3263" y="1310"/>
                  </a:cubicBezTo>
                  <a:cubicBezTo>
                    <a:pt x="3265" y="1310"/>
                    <a:pt x="3266" y="1310"/>
                    <a:pt x="3267" y="1310"/>
                  </a:cubicBezTo>
                  <a:cubicBezTo>
                    <a:pt x="3270" y="1310"/>
                    <a:pt x="3272" y="1310"/>
                    <a:pt x="3273" y="1311"/>
                  </a:cubicBezTo>
                  <a:cubicBezTo>
                    <a:pt x="3275" y="1311"/>
                    <a:pt x="3277" y="1312"/>
                    <a:pt x="3280" y="1312"/>
                  </a:cubicBezTo>
                  <a:cubicBezTo>
                    <a:pt x="3280" y="1312"/>
                    <a:pt x="3280" y="1312"/>
                    <a:pt x="3280" y="1312"/>
                  </a:cubicBezTo>
                  <a:cubicBezTo>
                    <a:pt x="3289" y="1312"/>
                    <a:pt x="3295" y="1305"/>
                    <a:pt x="3302" y="1305"/>
                  </a:cubicBezTo>
                  <a:cubicBezTo>
                    <a:pt x="3304" y="1305"/>
                    <a:pt x="3306" y="1306"/>
                    <a:pt x="3308" y="1306"/>
                  </a:cubicBezTo>
                  <a:cubicBezTo>
                    <a:pt x="3315" y="1303"/>
                    <a:pt x="3322" y="1299"/>
                    <a:pt x="3323" y="1292"/>
                  </a:cubicBezTo>
                  <a:cubicBezTo>
                    <a:pt x="3325" y="1279"/>
                    <a:pt x="3307" y="1275"/>
                    <a:pt x="3307" y="1266"/>
                  </a:cubicBezTo>
                  <a:cubicBezTo>
                    <a:pt x="3307" y="1266"/>
                    <a:pt x="3307" y="1266"/>
                    <a:pt x="3307" y="1266"/>
                  </a:cubicBezTo>
                  <a:cubicBezTo>
                    <a:pt x="3318" y="1266"/>
                    <a:pt x="3322" y="1271"/>
                    <a:pt x="3330" y="1274"/>
                  </a:cubicBezTo>
                  <a:cubicBezTo>
                    <a:pt x="3349" y="1269"/>
                    <a:pt x="3359" y="1257"/>
                    <a:pt x="3367" y="1243"/>
                  </a:cubicBezTo>
                  <a:cubicBezTo>
                    <a:pt x="3383" y="1241"/>
                    <a:pt x="3386" y="1229"/>
                    <a:pt x="3394" y="1219"/>
                  </a:cubicBezTo>
                  <a:cubicBezTo>
                    <a:pt x="3398" y="1215"/>
                    <a:pt x="3404" y="1210"/>
                    <a:pt x="3404" y="1206"/>
                  </a:cubicBezTo>
                  <a:cubicBezTo>
                    <a:pt x="3405" y="1199"/>
                    <a:pt x="3399" y="1194"/>
                    <a:pt x="3401" y="1187"/>
                  </a:cubicBezTo>
                  <a:cubicBezTo>
                    <a:pt x="3405" y="1172"/>
                    <a:pt x="3437" y="1170"/>
                    <a:pt x="3447" y="1161"/>
                  </a:cubicBezTo>
                  <a:cubicBezTo>
                    <a:pt x="3450" y="1161"/>
                    <a:pt x="3453" y="1161"/>
                    <a:pt x="3455" y="1161"/>
                  </a:cubicBezTo>
                  <a:cubicBezTo>
                    <a:pt x="3462" y="1161"/>
                    <a:pt x="3467" y="1160"/>
                    <a:pt x="3473" y="1158"/>
                  </a:cubicBezTo>
                  <a:cubicBezTo>
                    <a:pt x="3476" y="1152"/>
                    <a:pt x="3480" y="1147"/>
                    <a:pt x="3481" y="1139"/>
                  </a:cubicBezTo>
                  <a:cubicBezTo>
                    <a:pt x="3502" y="1125"/>
                    <a:pt x="3493" y="1093"/>
                    <a:pt x="3501" y="1072"/>
                  </a:cubicBezTo>
                  <a:cubicBezTo>
                    <a:pt x="3502" y="1067"/>
                    <a:pt x="3509" y="1067"/>
                    <a:pt x="3513" y="1064"/>
                  </a:cubicBezTo>
                  <a:cubicBezTo>
                    <a:pt x="3519" y="1058"/>
                    <a:pt x="3522" y="1049"/>
                    <a:pt x="3527" y="1042"/>
                  </a:cubicBezTo>
                  <a:cubicBezTo>
                    <a:pt x="3533" y="1035"/>
                    <a:pt x="3541" y="1028"/>
                    <a:pt x="3541" y="1020"/>
                  </a:cubicBezTo>
                  <a:cubicBezTo>
                    <a:pt x="3537" y="1017"/>
                    <a:pt x="3537" y="1013"/>
                    <a:pt x="3537" y="1008"/>
                  </a:cubicBezTo>
                  <a:cubicBezTo>
                    <a:pt x="3527" y="1006"/>
                    <a:pt x="3517" y="1002"/>
                    <a:pt x="3508" y="997"/>
                  </a:cubicBezTo>
                  <a:moveTo>
                    <a:pt x="1591" y="984"/>
                  </a:moveTo>
                  <a:cubicBezTo>
                    <a:pt x="1581" y="984"/>
                    <a:pt x="1570" y="988"/>
                    <a:pt x="1574" y="995"/>
                  </a:cubicBezTo>
                  <a:cubicBezTo>
                    <a:pt x="1578" y="996"/>
                    <a:pt x="1583" y="996"/>
                    <a:pt x="1588" y="996"/>
                  </a:cubicBezTo>
                  <a:cubicBezTo>
                    <a:pt x="1597" y="996"/>
                    <a:pt x="1606" y="994"/>
                    <a:pt x="1607" y="989"/>
                  </a:cubicBezTo>
                  <a:cubicBezTo>
                    <a:pt x="1605" y="986"/>
                    <a:pt x="1598" y="984"/>
                    <a:pt x="1591" y="984"/>
                  </a:cubicBezTo>
                  <a:moveTo>
                    <a:pt x="1808" y="980"/>
                  </a:moveTo>
                  <a:cubicBezTo>
                    <a:pt x="1805" y="980"/>
                    <a:pt x="1803" y="981"/>
                    <a:pt x="1801" y="984"/>
                  </a:cubicBezTo>
                  <a:cubicBezTo>
                    <a:pt x="1805" y="990"/>
                    <a:pt x="1814" y="991"/>
                    <a:pt x="1818" y="997"/>
                  </a:cubicBezTo>
                  <a:cubicBezTo>
                    <a:pt x="1829" y="997"/>
                    <a:pt x="1829" y="997"/>
                    <a:pt x="1829" y="997"/>
                  </a:cubicBezTo>
                  <a:cubicBezTo>
                    <a:pt x="1826" y="990"/>
                    <a:pt x="1816" y="980"/>
                    <a:pt x="1808" y="980"/>
                  </a:cubicBezTo>
                  <a:moveTo>
                    <a:pt x="1546" y="972"/>
                  </a:moveTo>
                  <a:cubicBezTo>
                    <a:pt x="1541" y="972"/>
                    <a:pt x="1537" y="974"/>
                    <a:pt x="1538" y="979"/>
                  </a:cubicBezTo>
                  <a:cubicBezTo>
                    <a:pt x="1539" y="981"/>
                    <a:pt x="1541" y="982"/>
                    <a:pt x="1544" y="982"/>
                  </a:cubicBezTo>
                  <a:cubicBezTo>
                    <a:pt x="1546" y="982"/>
                    <a:pt x="1547" y="981"/>
                    <a:pt x="1549" y="981"/>
                  </a:cubicBezTo>
                  <a:cubicBezTo>
                    <a:pt x="1551" y="981"/>
                    <a:pt x="1553" y="981"/>
                    <a:pt x="1555" y="981"/>
                  </a:cubicBezTo>
                  <a:cubicBezTo>
                    <a:pt x="1556" y="981"/>
                    <a:pt x="1558" y="981"/>
                    <a:pt x="1559" y="981"/>
                  </a:cubicBezTo>
                  <a:cubicBezTo>
                    <a:pt x="1559" y="979"/>
                    <a:pt x="1560" y="978"/>
                    <a:pt x="1560" y="975"/>
                  </a:cubicBezTo>
                  <a:cubicBezTo>
                    <a:pt x="1557" y="973"/>
                    <a:pt x="1551" y="972"/>
                    <a:pt x="1546" y="972"/>
                  </a:cubicBezTo>
                  <a:moveTo>
                    <a:pt x="1619" y="964"/>
                  </a:moveTo>
                  <a:cubicBezTo>
                    <a:pt x="1613" y="964"/>
                    <a:pt x="1609" y="966"/>
                    <a:pt x="1607" y="971"/>
                  </a:cubicBezTo>
                  <a:cubicBezTo>
                    <a:pt x="1606" y="977"/>
                    <a:pt x="1614" y="980"/>
                    <a:pt x="1619" y="985"/>
                  </a:cubicBezTo>
                  <a:cubicBezTo>
                    <a:pt x="1618" y="988"/>
                    <a:pt x="1619" y="994"/>
                    <a:pt x="1621" y="997"/>
                  </a:cubicBezTo>
                  <a:cubicBezTo>
                    <a:pt x="1631" y="997"/>
                    <a:pt x="1631" y="997"/>
                    <a:pt x="1631" y="997"/>
                  </a:cubicBezTo>
                  <a:cubicBezTo>
                    <a:pt x="1632" y="997"/>
                    <a:pt x="1633" y="996"/>
                    <a:pt x="1634" y="996"/>
                  </a:cubicBezTo>
                  <a:cubicBezTo>
                    <a:pt x="1635" y="996"/>
                    <a:pt x="1635" y="997"/>
                    <a:pt x="1636" y="997"/>
                  </a:cubicBezTo>
                  <a:cubicBezTo>
                    <a:pt x="1746" y="997"/>
                    <a:pt x="1746" y="997"/>
                    <a:pt x="1746" y="997"/>
                  </a:cubicBezTo>
                  <a:cubicBezTo>
                    <a:pt x="1742" y="995"/>
                    <a:pt x="1738" y="993"/>
                    <a:pt x="1734" y="990"/>
                  </a:cubicBezTo>
                  <a:cubicBezTo>
                    <a:pt x="1732" y="991"/>
                    <a:pt x="1730" y="991"/>
                    <a:pt x="1728" y="991"/>
                  </a:cubicBezTo>
                  <a:cubicBezTo>
                    <a:pt x="1717" y="991"/>
                    <a:pt x="1713" y="984"/>
                    <a:pt x="1706" y="982"/>
                  </a:cubicBezTo>
                  <a:cubicBezTo>
                    <a:pt x="1702" y="981"/>
                    <a:pt x="1696" y="981"/>
                    <a:pt x="1692" y="980"/>
                  </a:cubicBezTo>
                  <a:cubicBezTo>
                    <a:pt x="1684" y="978"/>
                    <a:pt x="1680" y="975"/>
                    <a:pt x="1676" y="975"/>
                  </a:cubicBezTo>
                  <a:cubicBezTo>
                    <a:pt x="1675" y="975"/>
                    <a:pt x="1675" y="975"/>
                    <a:pt x="1674" y="976"/>
                  </a:cubicBezTo>
                  <a:cubicBezTo>
                    <a:pt x="1665" y="977"/>
                    <a:pt x="1662" y="986"/>
                    <a:pt x="1652" y="988"/>
                  </a:cubicBezTo>
                  <a:cubicBezTo>
                    <a:pt x="1646" y="983"/>
                    <a:pt x="1638" y="980"/>
                    <a:pt x="1639" y="969"/>
                  </a:cubicBezTo>
                  <a:cubicBezTo>
                    <a:pt x="1633" y="966"/>
                    <a:pt x="1626" y="964"/>
                    <a:pt x="1619" y="964"/>
                  </a:cubicBezTo>
                  <a:moveTo>
                    <a:pt x="1548" y="948"/>
                  </a:moveTo>
                  <a:cubicBezTo>
                    <a:pt x="1542" y="948"/>
                    <a:pt x="1537" y="953"/>
                    <a:pt x="1532" y="953"/>
                  </a:cubicBezTo>
                  <a:cubicBezTo>
                    <a:pt x="1531" y="953"/>
                    <a:pt x="1531" y="953"/>
                    <a:pt x="1530" y="953"/>
                  </a:cubicBezTo>
                  <a:cubicBezTo>
                    <a:pt x="1527" y="953"/>
                    <a:pt x="1525" y="953"/>
                    <a:pt x="1523" y="952"/>
                  </a:cubicBezTo>
                  <a:cubicBezTo>
                    <a:pt x="1520" y="952"/>
                    <a:pt x="1518" y="951"/>
                    <a:pt x="1516" y="951"/>
                  </a:cubicBezTo>
                  <a:cubicBezTo>
                    <a:pt x="1516" y="951"/>
                    <a:pt x="1516" y="951"/>
                    <a:pt x="1516" y="951"/>
                  </a:cubicBezTo>
                  <a:cubicBezTo>
                    <a:pt x="1485" y="952"/>
                    <a:pt x="1493" y="973"/>
                    <a:pt x="1483" y="989"/>
                  </a:cubicBezTo>
                  <a:cubicBezTo>
                    <a:pt x="1485" y="993"/>
                    <a:pt x="1488" y="994"/>
                    <a:pt x="1490" y="997"/>
                  </a:cubicBezTo>
                  <a:cubicBezTo>
                    <a:pt x="1501" y="997"/>
                    <a:pt x="1501" y="997"/>
                    <a:pt x="1501" y="997"/>
                  </a:cubicBezTo>
                  <a:cubicBezTo>
                    <a:pt x="1501" y="993"/>
                    <a:pt x="1502" y="990"/>
                    <a:pt x="1506" y="989"/>
                  </a:cubicBezTo>
                  <a:cubicBezTo>
                    <a:pt x="1507" y="991"/>
                    <a:pt x="1508" y="994"/>
                    <a:pt x="1509" y="997"/>
                  </a:cubicBezTo>
                  <a:cubicBezTo>
                    <a:pt x="1524" y="997"/>
                    <a:pt x="1524" y="997"/>
                    <a:pt x="1524" y="997"/>
                  </a:cubicBezTo>
                  <a:cubicBezTo>
                    <a:pt x="1525" y="991"/>
                    <a:pt x="1519" y="983"/>
                    <a:pt x="1514" y="979"/>
                  </a:cubicBezTo>
                  <a:cubicBezTo>
                    <a:pt x="1516" y="976"/>
                    <a:pt x="1520" y="976"/>
                    <a:pt x="1523" y="976"/>
                  </a:cubicBezTo>
                  <a:cubicBezTo>
                    <a:pt x="1524" y="976"/>
                    <a:pt x="1525" y="976"/>
                    <a:pt x="1526" y="976"/>
                  </a:cubicBezTo>
                  <a:cubicBezTo>
                    <a:pt x="1526" y="976"/>
                    <a:pt x="1527" y="976"/>
                    <a:pt x="1528" y="976"/>
                  </a:cubicBezTo>
                  <a:cubicBezTo>
                    <a:pt x="1529" y="976"/>
                    <a:pt x="1531" y="976"/>
                    <a:pt x="1532" y="976"/>
                  </a:cubicBezTo>
                  <a:cubicBezTo>
                    <a:pt x="1535" y="970"/>
                    <a:pt x="1530" y="967"/>
                    <a:pt x="1527" y="964"/>
                  </a:cubicBezTo>
                  <a:cubicBezTo>
                    <a:pt x="1521" y="965"/>
                    <a:pt x="1514" y="971"/>
                    <a:pt x="1508" y="971"/>
                  </a:cubicBezTo>
                  <a:cubicBezTo>
                    <a:pt x="1506" y="971"/>
                    <a:pt x="1504" y="970"/>
                    <a:pt x="1502" y="968"/>
                  </a:cubicBezTo>
                  <a:cubicBezTo>
                    <a:pt x="1505" y="962"/>
                    <a:pt x="1512" y="960"/>
                    <a:pt x="1520" y="960"/>
                  </a:cubicBezTo>
                  <a:cubicBezTo>
                    <a:pt x="1522" y="960"/>
                    <a:pt x="1525" y="960"/>
                    <a:pt x="1528" y="961"/>
                  </a:cubicBezTo>
                  <a:cubicBezTo>
                    <a:pt x="1531" y="961"/>
                    <a:pt x="1533" y="961"/>
                    <a:pt x="1536" y="961"/>
                  </a:cubicBezTo>
                  <a:cubicBezTo>
                    <a:pt x="1545" y="961"/>
                    <a:pt x="1552" y="959"/>
                    <a:pt x="1550" y="948"/>
                  </a:cubicBezTo>
                  <a:cubicBezTo>
                    <a:pt x="1549" y="948"/>
                    <a:pt x="1549" y="948"/>
                    <a:pt x="1548" y="948"/>
                  </a:cubicBezTo>
                  <a:moveTo>
                    <a:pt x="1572" y="944"/>
                  </a:moveTo>
                  <a:cubicBezTo>
                    <a:pt x="1572" y="944"/>
                    <a:pt x="1572" y="944"/>
                    <a:pt x="1572" y="944"/>
                  </a:cubicBezTo>
                  <a:cubicBezTo>
                    <a:pt x="1569" y="951"/>
                    <a:pt x="1561" y="971"/>
                    <a:pt x="1574" y="973"/>
                  </a:cubicBezTo>
                  <a:cubicBezTo>
                    <a:pt x="1579" y="969"/>
                    <a:pt x="1581" y="964"/>
                    <a:pt x="1588" y="962"/>
                  </a:cubicBezTo>
                  <a:cubicBezTo>
                    <a:pt x="1588" y="951"/>
                    <a:pt x="1588" y="951"/>
                    <a:pt x="1588" y="951"/>
                  </a:cubicBezTo>
                  <a:cubicBezTo>
                    <a:pt x="1583" y="948"/>
                    <a:pt x="1580" y="944"/>
                    <a:pt x="1572" y="944"/>
                  </a:cubicBezTo>
                  <a:moveTo>
                    <a:pt x="1253" y="915"/>
                  </a:moveTo>
                  <a:cubicBezTo>
                    <a:pt x="1250" y="915"/>
                    <a:pt x="1249" y="916"/>
                    <a:pt x="1247" y="919"/>
                  </a:cubicBezTo>
                  <a:cubicBezTo>
                    <a:pt x="1245" y="925"/>
                    <a:pt x="1261" y="934"/>
                    <a:pt x="1267" y="939"/>
                  </a:cubicBezTo>
                  <a:cubicBezTo>
                    <a:pt x="1277" y="948"/>
                    <a:pt x="1284" y="954"/>
                    <a:pt x="1286" y="962"/>
                  </a:cubicBezTo>
                  <a:cubicBezTo>
                    <a:pt x="1299" y="967"/>
                    <a:pt x="1298" y="981"/>
                    <a:pt x="1307" y="990"/>
                  </a:cubicBezTo>
                  <a:cubicBezTo>
                    <a:pt x="1309" y="993"/>
                    <a:pt x="1312" y="995"/>
                    <a:pt x="1315" y="997"/>
                  </a:cubicBezTo>
                  <a:cubicBezTo>
                    <a:pt x="1354" y="997"/>
                    <a:pt x="1354" y="997"/>
                    <a:pt x="1354" y="997"/>
                  </a:cubicBezTo>
                  <a:cubicBezTo>
                    <a:pt x="1354" y="996"/>
                    <a:pt x="1353" y="994"/>
                    <a:pt x="1353" y="992"/>
                  </a:cubicBezTo>
                  <a:cubicBezTo>
                    <a:pt x="1364" y="989"/>
                    <a:pt x="1368" y="976"/>
                    <a:pt x="1353" y="974"/>
                  </a:cubicBezTo>
                  <a:cubicBezTo>
                    <a:pt x="1352" y="974"/>
                    <a:pt x="1352" y="974"/>
                    <a:pt x="1351" y="974"/>
                  </a:cubicBezTo>
                  <a:cubicBezTo>
                    <a:pt x="1350" y="974"/>
                    <a:pt x="1349" y="974"/>
                    <a:pt x="1348" y="975"/>
                  </a:cubicBezTo>
                  <a:cubicBezTo>
                    <a:pt x="1348" y="976"/>
                    <a:pt x="1347" y="976"/>
                    <a:pt x="1345" y="976"/>
                  </a:cubicBezTo>
                  <a:cubicBezTo>
                    <a:pt x="1345" y="976"/>
                    <a:pt x="1345" y="976"/>
                    <a:pt x="1345" y="976"/>
                  </a:cubicBezTo>
                  <a:cubicBezTo>
                    <a:pt x="1339" y="972"/>
                    <a:pt x="1330" y="971"/>
                    <a:pt x="1325" y="964"/>
                  </a:cubicBezTo>
                  <a:cubicBezTo>
                    <a:pt x="1323" y="962"/>
                    <a:pt x="1323" y="958"/>
                    <a:pt x="1321" y="955"/>
                  </a:cubicBezTo>
                  <a:cubicBezTo>
                    <a:pt x="1317" y="950"/>
                    <a:pt x="1310" y="950"/>
                    <a:pt x="1304" y="946"/>
                  </a:cubicBezTo>
                  <a:cubicBezTo>
                    <a:pt x="1301" y="944"/>
                    <a:pt x="1299" y="940"/>
                    <a:pt x="1296" y="938"/>
                  </a:cubicBezTo>
                  <a:cubicBezTo>
                    <a:pt x="1293" y="935"/>
                    <a:pt x="1289" y="935"/>
                    <a:pt x="1286" y="933"/>
                  </a:cubicBezTo>
                  <a:cubicBezTo>
                    <a:pt x="1281" y="929"/>
                    <a:pt x="1281" y="923"/>
                    <a:pt x="1273" y="920"/>
                  </a:cubicBezTo>
                  <a:cubicBezTo>
                    <a:pt x="1273" y="920"/>
                    <a:pt x="1273" y="920"/>
                    <a:pt x="1273" y="920"/>
                  </a:cubicBezTo>
                  <a:cubicBezTo>
                    <a:pt x="1270" y="920"/>
                    <a:pt x="1266" y="919"/>
                    <a:pt x="1263" y="918"/>
                  </a:cubicBezTo>
                  <a:cubicBezTo>
                    <a:pt x="1259" y="916"/>
                    <a:pt x="1256" y="915"/>
                    <a:pt x="1253" y="915"/>
                  </a:cubicBezTo>
                  <a:moveTo>
                    <a:pt x="1468" y="904"/>
                  </a:moveTo>
                  <a:cubicBezTo>
                    <a:pt x="1461" y="904"/>
                    <a:pt x="1459" y="910"/>
                    <a:pt x="1455" y="915"/>
                  </a:cubicBezTo>
                  <a:cubicBezTo>
                    <a:pt x="1452" y="921"/>
                    <a:pt x="1449" y="926"/>
                    <a:pt x="1440" y="926"/>
                  </a:cubicBezTo>
                  <a:cubicBezTo>
                    <a:pt x="1440" y="926"/>
                    <a:pt x="1439" y="926"/>
                    <a:pt x="1439" y="926"/>
                  </a:cubicBezTo>
                  <a:cubicBezTo>
                    <a:pt x="1431" y="937"/>
                    <a:pt x="1416" y="942"/>
                    <a:pt x="1404" y="950"/>
                  </a:cubicBezTo>
                  <a:cubicBezTo>
                    <a:pt x="1401" y="949"/>
                    <a:pt x="1399" y="945"/>
                    <a:pt x="1397" y="945"/>
                  </a:cubicBezTo>
                  <a:cubicBezTo>
                    <a:pt x="1396" y="945"/>
                    <a:pt x="1395" y="945"/>
                    <a:pt x="1395" y="946"/>
                  </a:cubicBezTo>
                  <a:cubicBezTo>
                    <a:pt x="1387" y="949"/>
                    <a:pt x="1383" y="957"/>
                    <a:pt x="1384" y="962"/>
                  </a:cubicBezTo>
                  <a:cubicBezTo>
                    <a:pt x="1384" y="965"/>
                    <a:pt x="1391" y="977"/>
                    <a:pt x="1397" y="983"/>
                  </a:cubicBezTo>
                  <a:cubicBezTo>
                    <a:pt x="1405" y="991"/>
                    <a:pt x="1414" y="988"/>
                    <a:pt x="1427" y="990"/>
                  </a:cubicBezTo>
                  <a:cubicBezTo>
                    <a:pt x="1436" y="992"/>
                    <a:pt x="1442" y="996"/>
                    <a:pt x="1448" y="996"/>
                  </a:cubicBezTo>
                  <a:cubicBezTo>
                    <a:pt x="1448" y="996"/>
                    <a:pt x="1449" y="996"/>
                    <a:pt x="1449" y="996"/>
                  </a:cubicBezTo>
                  <a:cubicBezTo>
                    <a:pt x="1458" y="995"/>
                    <a:pt x="1464" y="983"/>
                    <a:pt x="1465" y="975"/>
                  </a:cubicBezTo>
                  <a:cubicBezTo>
                    <a:pt x="1470" y="966"/>
                    <a:pt x="1478" y="960"/>
                    <a:pt x="1486" y="953"/>
                  </a:cubicBezTo>
                  <a:cubicBezTo>
                    <a:pt x="1479" y="949"/>
                    <a:pt x="1476" y="941"/>
                    <a:pt x="1476" y="931"/>
                  </a:cubicBezTo>
                  <a:cubicBezTo>
                    <a:pt x="1480" y="925"/>
                    <a:pt x="1489" y="923"/>
                    <a:pt x="1491" y="915"/>
                  </a:cubicBezTo>
                  <a:cubicBezTo>
                    <a:pt x="1490" y="914"/>
                    <a:pt x="1489" y="914"/>
                    <a:pt x="1488" y="914"/>
                  </a:cubicBezTo>
                  <a:cubicBezTo>
                    <a:pt x="1487" y="914"/>
                    <a:pt x="1486" y="914"/>
                    <a:pt x="1484" y="914"/>
                  </a:cubicBezTo>
                  <a:cubicBezTo>
                    <a:pt x="1483" y="914"/>
                    <a:pt x="1482" y="914"/>
                    <a:pt x="1481" y="914"/>
                  </a:cubicBezTo>
                  <a:cubicBezTo>
                    <a:pt x="1480" y="914"/>
                    <a:pt x="1480" y="914"/>
                    <a:pt x="1479" y="914"/>
                  </a:cubicBezTo>
                  <a:cubicBezTo>
                    <a:pt x="1476" y="913"/>
                    <a:pt x="1477" y="909"/>
                    <a:pt x="1476" y="906"/>
                  </a:cubicBezTo>
                  <a:cubicBezTo>
                    <a:pt x="1473" y="905"/>
                    <a:pt x="1470" y="904"/>
                    <a:pt x="1468" y="904"/>
                  </a:cubicBezTo>
                  <a:moveTo>
                    <a:pt x="1555" y="882"/>
                  </a:moveTo>
                  <a:cubicBezTo>
                    <a:pt x="1549" y="882"/>
                    <a:pt x="1546" y="891"/>
                    <a:pt x="1538" y="891"/>
                  </a:cubicBezTo>
                  <a:cubicBezTo>
                    <a:pt x="1535" y="890"/>
                    <a:pt x="1534" y="887"/>
                    <a:pt x="1531" y="887"/>
                  </a:cubicBezTo>
                  <a:cubicBezTo>
                    <a:pt x="1530" y="887"/>
                    <a:pt x="1530" y="887"/>
                    <a:pt x="1530" y="887"/>
                  </a:cubicBezTo>
                  <a:cubicBezTo>
                    <a:pt x="1525" y="892"/>
                    <a:pt x="1518" y="894"/>
                    <a:pt x="1514" y="900"/>
                  </a:cubicBezTo>
                  <a:cubicBezTo>
                    <a:pt x="1516" y="902"/>
                    <a:pt x="1517" y="906"/>
                    <a:pt x="1521" y="906"/>
                  </a:cubicBezTo>
                  <a:cubicBezTo>
                    <a:pt x="1525" y="904"/>
                    <a:pt x="1528" y="900"/>
                    <a:pt x="1534" y="900"/>
                  </a:cubicBezTo>
                  <a:cubicBezTo>
                    <a:pt x="1540" y="902"/>
                    <a:pt x="1536" y="908"/>
                    <a:pt x="1538" y="912"/>
                  </a:cubicBezTo>
                  <a:cubicBezTo>
                    <a:pt x="1541" y="915"/>
                    <a:pt x="1548" y="915"/>
                    <a:pt x="1553" y="916"/>
                  </a:cubicBezTo>
                  <a:cubicBezTo>
                    <a:pt x="1560" y="910"/>
                    <a:pt x="1570" y="888"/>
                    <a:pt x="1559" y="883"/>
                  </a:cubicBezTo>
                  <a:cubicBezTo>
                    <a:pt x="1557" y="882"/>
                    <a:pt x="1556" y="882"/>
                    <a:pt x="1555" y="882"/>
                  </a:cubicBezTo>
                  <a:moveTo>
                    <a:pt x="1541" y="877"/>
                  </a:moveTo>
                  <a:cubicBezTo>
                    <a:pt x="1540" y="879"/>
                    <a:pt x="1536" y="879"/>
                    <a:pt x="1537" y="883"/>
                  </a:cubicBezTo>
                  <a:cubicBezTo>
                    <a:pt x="1538" y="883"/>
                    <a:pt x="1540" y="884"/>
                    <a:pt x="1542" y="884"/>
                  </a:cubicBezTo>
                  <a:cubicBezTo>
                    <a:pt x="1543" y="884"/>
                    <a:pt x="1544" y="884"/>
                    <a:pt x="1544" y="883"/>
                  </a:cubicBezTo>
                  <a:cubicBezTo>
                    <a:pt x="1545" y="880"/>
                    <a:pt x="1543" y="878"/>
                    <a:pt x="1541" y="877"/>
                  </a:cubicBezTo>
                  <a:moveTo>
                    <a:pt x="1544" y="866"/>
                  </a:moveTo>
                  <a:cubicBezTo>
                    <a:pt x="1543" y="866"/>
                    <a:pt x="1541" y="866"/>
                    <a:pt x="1540" y="867"/>
                  </a:cubicBezTo>
                  <a:cubicBezTo>
                    <a:pt x="1540" y="871"/>
                    <a:pt x="1543" y="873"/>
                    <a:pt x="1544" y="876"/>
                  </a:cubicBezTo>
                  <a:cubicBezTo>
                    <a:pt x="1545" y="876"/>
                    <a:pt x="1546" y="876"/>
                    <a:pt x="1546" y="876"/>
                  </a:cubicBezTo>
                  <a:cubicBezTo>
                    <a:pt x="1550" y="876"/>
                    <a:pt x="1551" y="874"/>
                    <a:pt x="1552" y="872"/>
                  </a:cubicBezTo>
                  <a:cubicBezTo>
                    <a:pt x="1551" y="869"/>
                    <a:pt x="1548" y="866"/>
                    <a:pt x="1544" y="866"/>
                  </a:cubicBezTo>
                  <a:moveTo>
                    <a:pt x="1523" y="864"/>
                  </a:moveTo>
                  <a:cubicBezTo>
                    <a:pt x="1516" y="864"/>
                    <a:pt x="1510" y="870"/>
                    <a:pt x="1513" y="875"/>
                  </a:cubicBezTo>
                  <a:cubicBezTo>
                    <a:pt x="1514" y="875"/>
                    <a:pt x="1514" y="876"/>
                    <a:pt x="1514" y="876"/>
                  </a:cubicBezTo>
                  <a:cubicBezTo>
                    <a:pt x="1516" y="876"/>
                    <a:pt x="1517" y="875"/>
                    <a:pt x="1518" y="874"/>
                  </a:cubicBezTo>
                  <a:cubicBezTo>
                    <a:pt x="1519" y="874"/>
                    <a:pt x="1520" y="873"/>
                    <a:pt x="1521" y="873"/>
                  </a:cubicBezTo>
                  <a:cubicBezTo>
                    <a:pt x="1521" y="873"/>
                    <a:pt x="1522" y="873"/>
                    <a:pt x="1522" y="874"/>
                  </a:cubicBezTo>
                  <a:cubicBezTo>
                    <a:pt x="1522" y="878"/>
                    <a:pt x="1521" y="883"/>
                    <a:pt x="1524" y="885"/>
                  </a:cubicBezTo>
                  <a:cubicBezTo>
                    <a:pt x="1525" y="885"/>
                    <a:pt x="1525" y="885"/>
                    <a:pt x="1525" y="885"/>
                  </a:cubicBezTo>
                  <a:cubicBezTo>
                    <a:pt x="1532" y="885"/>
                    <a:pt x="1533" y="879"/>
                    <a:pt x="1532" y="873"/>
                  </a:cubicBezTo>
                  <a:cubicBezTo>
                    <a:pt x="1532" y="872"/>
                    <a:pt x="1531" y="872"/>
                    <a:pt x="1530" y="872"/>
                  </a:cubicBezTo>
                  <a:cubicBezTo>
                    <a:pt x="1530" y="872"/>
                    <a:pt x="1529" y="872"/>
                    <a:pt x="1528" y="872"/>
                  </a:cubicBezTo>
                  <a:cubicBezTo>
                    <a:pt x="1528" y="872"/>
                    <a:pt x="1527" y="872"/>
                    <a:pt x="1527" y="872"/>
                  </a:cubicBezTo>
                  <a:cubicBezTo>
                    <a:pt x="1526" y="872"/>
                    <a:pt x="1526" y="872"/>
                    <a:pt x="1525" y="872"/>
                  </a:cubicBezTo>
                  <a:cubicBezTo>
                    <a:pt x="1527" y="870"/>
                    <a:pt x="1526" y="867"/>
                    <a:pt x="1527" y="864"/>
                  </a:cubicBezTo>
                  <a:cubicBezTo>
                    <a:pt x="1525" y="864"/>
                    <a:pt x="1524" y="864"/>
                    <a:pt x="1523" y="864"/>
                  </a:cubicBezTo>
                  <a:moveTo>
                    <a:pt x="1506" y="851"/>
                  </a:moveTo>
                  <a:cubicBezTo>
                    <a:pt x="1500" y="851"/>
                    <a:pt x="1492" y="857"/>
                    <a:pt x="1494" y="864"/>
                  </a:cubicBezTo>
                  <a:cubicBezTo>
                    <a:pt x="1491" y="865"/>
                    <a:pt x="1488" y="866"/>
                    <a:pt x="1486" y="867"/>
                  </a:cubicBezTo>
                  <a:cubicBezTo>
                    <a:pt x="1484" y="878"/>
                    <a:pt x="1465" y="882"/>
                    <a:pt x="1471" y="894"/>
                  </a:cubicBezTo>
                  <a:cubicBezTo>
                    <a:pt x="1484" y="891"/>
                    <a:pt x="1487" y="879"/>
                    <a:pt x="1496" y="873"/>
                  </a:cubicBezTo>
                  <a:cubicBezTo>
                    <a:pt x="1496" y="866"/>
                    <a:pt x="1496" y="866"/>
                    <a:pt x="1496" y="866"/>
                  </a:cubicBezTo>
                  <a:cubicBezTo>
                    <a:pt x="1501" y="863"/>
                    <a:pt x="1503" y="857"/>
                    <a:pt x="1512" y="857"/>
                  </a:cubicBezTo>
                  <a:cubicBezTo>
                    <a:pt x="1512" y="857"/>
                    <a:pt x="1512" y="857"/>
                    <a:pt x="1512" y="857"/>
                  </a:cubicBezTo>
                  <a:cubicBezTo>
                    <a:pt x="1512" y="853"/>
                    <a:pt x="1509" y="851"/>
                    <a:pt x="1506" y="851"/>
                  </a:cubicBezTo>
                  <a:moveTo>
                    <a:pt x="1514" y="803"/>
                  </a:moveTo>
                  <a:cubicBezTo>
                    <a:pt x="1507" y="803"/>
                    <a:pt x="1500" y="809"/>
                    <a:pt x="1502" y="821"/>
                  </a:cubicBezTo>
                  <a:cubicBezTo>
                    <a:pt x="1500" y="826"/>
                    <a:pt x="1494" y="825"/>
                    <a:pt x="1493" y="830"/>
                  </a:cubicBezTo>
                  <a:cubicBezTo>
                    <a:pt x="1492" y="843"/>
                    <a:pt x="1513" y="845"/>
                    <a:pt x="1524" y="849"/>
                  </a:cubicBezTo>
                  <a:cubicBezTo>
                    <a:pt x="1531" y="852"/>
                    <a:pt x="1535" y="857"/>
                    <a:pt x="1540" y="857"/>
                  </a:cubicBezTo>
                  <a:cubicBezTo>
                    <a:pt x="1541" y="857"/>
                    <a:pt x="1542" y="857"/>
                    <a:pt x="1543" y="857"/>
                  </a:cubicBezTo>
                  <a:cubicBezTo>
                    <a:pt x="1545" y="839"/>
                    <a:pt x="1519" y="844"/>
                    <a:pt x="1514" y="831"/>
                  </a:cubicBezTo>
                  <a:cubicBezTo>
                    <a:pt x="1518" y="824"/>
                    <a:pt x="1527" y="822"/>
                    <a:pt x="1527" y="813"/>
                  </a:cubicBezTo>
                  <a:cubicBezTo>
                    <a:pt x="1526" y="807"/>
                    <a:pt x="1520" y="803"/>
                    <a:pt x="1514" y="803"/>
                  </a:cubicBezTo>
                  <a:moveTo>
                    <a:pt x="1561" y="666"/>
                  </a:moveTo>
                  <a:cubicBezTo>
                    <a:pt x="1559" y="666"/>
                    <a:pt x="1557" y="668"/>
                    <a:pt x="1557" y="671"/>
                  </a:cubicBezTo>
                  <a:cubicBezTo>
                    <a:pt x="1558" y="673"/>
                    <a:pt x="1559" y="675"/>
                    <a:pt x="1564" y="675"/>
                  </a:cubicBezTo>
                  <a:cubicBezTo>
                    <a:pt x="1564" y="675"/>
                    <a:pt x="1564" y="675"/>
                    <a:pt x="1564" y="675"/>
                  </a:cubicBezTo>
                  <a:cubicBezTo>
                    <a:pt x="1568" y="671"/>
                    <a:pt x="1564" y="666"/>
                    <a:pt x="1561" y="666"/>
                  </a:cubicBezTo>
                  <a:moveTo>
                    <a:pt x="1717" y="594"/>
                  </a:moveTo>
                  <a:cubicBezTo>
                    <a:pt x="1706" y="595"/>
                    <a:pt x="1697" y="597"/>
                    <a:pt x="1695" y="605"/>
                  </a:cubicBezTo>
                  <a:cubicBezTo>
                    <a:pt x="1694" y="608"/>
                    <a:pt x="1698" y="611"/>
                    <a:pt x="1697" y="614"/>
                  </a:cubicBezTo>
                  <a:cubicBezTo>
                    <a:pt x="1696" y="621"/>
                    <a:pt x="1690" y="622"/>
                    <a:pt x="1683" y="626"/>
                  </a:cubicBezTo>
                  <a:cubicBezTo>
                    <a:pt x="1681" y="628"/>
                    <a:pt x="1683" y="633"/>
                    <a:pt x="1681" y="635"/>
                  </a:cubicBezTo>
                  <a:cubicBezTo>
                    <a:pt x="1680" y="635"/>
                    <a:pt x="1679" y="635"/>
                    <a:pt x="1678" y="635"/>
                  </a:cubicBezTo>
                  <a:cubicBezTo>
                    <a:pt x="1675" y="635"/>
                    <a:pt x="1672" y="635"/>
                    <a:pt x="1670" y="634"/>
                  </a:cubicBezTo>
                  <a:cubicBezTo>
                    <a:pt x="1662" y="638"/>
                    <a:pt x="1661" y="647"/>
                    <a:pt x="1652" y="649"/>
                  </a:cubicBezTo>
                  <a:cubicBezTo>
                    <a:pt x="1650" y="650"/>
                    <a:pt x="1649" y="650"/>
                    <a:pt x="1648" y="650"/>
                  </a:cubicBezTo>
                  <a:cubicBezTo>
                    <a:pt x="1645" y="650"/>
                    <a:pt x="1642" y="649"/>
                    <a:pt x="1640" y="649"/>
                  </a:cubicBezTo>
                  <a:cubicBezTo>
                    <a:pt x="1637" y="648"/>
                    <a:pt x="1634" y="648"/>
                    <a:pt x="1632" y="648"/>
                  </a:cubicBezTo>
                  <a:cubicBezTo>
                    <a:pt x="1630" y="648"/>
                    <a:pt x="1629" y="648"/>
                    <a:pt x="1627" y="648"/>
                  </a:cubicBezTo>
                  <a:cubicBezTo>
                    <a:pt x="1618" y="650"/>
                    <a:pt x="1617" y="658"/>
                    <a:pt x="1607" y="658"/>
                  </a:cubicBezTo>
                  <a:cubicBezTo>
                    <a:pt x="1608" y="670"/>
                    <a:pt x="1591" y="666"/>
                    <a:pt x="1591" y="677"/>
                  </a:cubicBezTo>
                  <a:cubicBezTo>
                    <a:pt x="1597" y="682"/>
                    <a:pt x="1599" y="694"/>
                    <a:pt x="1608" y="694"/>
                  </a:cubicBezTo>
                  <a:cubicBezTo>
                    <a:pt x="1608" y="694"/>
                    <a:pt x="1608" y="694"/>
                    <a:pt x="1609" y="694"/>
                  </a:cubicBezTo>
                  <a:cubicBezTo>
                    <a:pt x="1620" y="693"/>
                    <a:pt x="1619" y="674"/>
                    <a:pt x="1611" y="668"/>
                  </a:cubicBezTo>
                  <a:cubicBezTo>
                    <a:pt x="1618" y="667"/>
                    <a:pt x="1630" y="661"/>
                    <a:pt x="1639" y="661"/>
                  </a:cubicBezTo>
                  <a:cubicBezTo>
                    <a:pt x="1643" y="661"/>
                    <a:pt x="1647" y="663"/>
                    <a:pt x="1648" y="667"/>
                  </a:cubicBezTo>
                  <a:cubicBezTo>
                    <a:pt x="1647" y="667"/>
                    <a:pt x="1647" y="668"/>
                    <a:pt x="1646" y="669"/>
                  </a:cubicBezTo>
                  <a:cubicBezTo>
                    <a:pt x="1642" y="667"/>
                    <a:pt x="1638" y="665"/>
                    <a:pt x="1631" y="665"/>
                  </a:cubicBezTo>
                  <a:cubicBezTo>
                    <a:pt x="1630" y="665"/>
                    <a:pt x="1629" y="665"/>
                    <a:pt x="1627" y="665"/>
                  </a:cubicBezTo>
                  <a:cubicBezTo>
                    <a:pt x="1623" y="669"/>
                    <a:pt x="1619" y="677"/>
                    <a:pt x="1627" y="680"/>
                  </a:cubicBezTo>
                  <a:cubicBezTo>
                    <a:pt x="1632" y="676"/>
                    <a:pt x="1639" y="675"/>
                    <a:pt x="1644" y="671"/>
                  </a:cubicBezTo>
                  <a:cubicBezTo>
                    <a:pt x="1647" y="672"/>
                    <a:pt x="1647" y="675"/>
                    <a:pt x="1650" y="675"/>
                  </a:cubicBezTo>
                  <a:cubicBezTo>
                    <a:pt x="1651" y="675"/>
                    <a:pt x="1651" y="675"/>
                    <a:pt x="1652" y="675"/>
                  </a:cubicBezTo>
                  <a:cubicBezTo>
                    <a:pt x="1663" y="673"/>
                    <a:pt x="1665" y="660"/>
                    <a:pt x="1675" y="658"/>
                  </a:cubicBezTo>
                  <a:cubicBezTo>
                    <a:pt x="1675" y="658"/>
                    <a:pt x="1676" y="658"/>
                    <a:pt x="1676" y="658"/>
                  </a:cubicBezTo>
                  <a:cubicBezTo>
                    <a:pt x="1678" y="658"/>
                    <a:pt x="1680" y="659"/>
                    <a:pt x="1682" y="660"/>
                  </a:cubicBezTo>
                  <a:cubicBezTo>
                    <a:pt x="1683" y="661"/>
                    <a:pt x="1685" y="661"/>
                    <a:pt x="1687" y="661"/>
                  </a:cubicBezTo>
                  <a:cubicBezTo>
                    <a:pt x="1687" y="661"/>
                    <a:pt x="1687" y="661"/>
                    <a:pt x="1687" y="661"/>
                  </a:cubicBezTo>
                  <a:cubicBezTo>
                    <a:pt x="1692" y="661"/>
                    <a:pt x="1694" y="657"/>
                    <a:pt x="1698" y="657"/>
                  </a:cubicBezTo>
                  <a:cubicBezTo>
                    <a:pt x="1699" y="657"/>
                    <a:pt x="1700" y="658"/>
                    <a:pt x="1702" y="658"/>
                  </a:cubicBezTo>
                  <a:cubicBezTo>
                    <a:pt x="1710" y="639"/>
                    <a:pt x="1723" y="617"/>
                    <a:pt x="1717" y="594"/>
                  </a:cubicBezTo>
                  <a:moveTo>
                    <a:pt x="1784" y="550"/>
                  </a:moveTo>
                  <a:cubicBezTo>
                    <a:pt x="1773" y="550"/>
                    <a:pt x="1762" y="564"/>
                    <a:pt x="1754" y="569"/>
                  </a:cubicBezTo>
                  <a:cubicBezTo>
                    <a:pt x="1737" y="567"/>
                    <a:pt x="1730" y="558"/>
                    <a:pt x="1719" y="552"/>
                  </a:cubicBezTo>
                  <a:cubicBezTo>
                    <a:pt x="1716" y="555"/>
                    <a:pt x="1716" y="558"/>
                    <a:pt x="1717" y="563"/>
                  </a:cubicBezTo>
                  <a:cubicBezTo>
                    <a:pt x="1714" y="571"/>
                    <a:pt x="1688" y="577"/>
                    <a:pt x="1693" y="589"/>
                  </a:cubicBezTo>
                  <a:cubicBezTo>
                    <a:pt x="1694" y="592"/>
                    <a:pt x="1696" y="594"/>
                    <a:pt x="1698" y="594"/>
                  </a:cubicBezTo>
                  <a:cubicBezTo>
                    <a:pt x="1704" y="594"/>
                    <a:pt x="1711" y="586"/>
                    <a:pt x="1714" y="583"/>
                  </a:cubicBezTo>
                  <a:cubicBezTo>
                    <a:pt x="1722" y="584"/>
                    <a:pt x="1726" y="588"/>
                    <a:pt x="1733" y="590"/>
                  </a:cubicBezTo>
                  <a:cubicBezTo>
                    <a:pt x="1738" y="581"/>
                    <a:pt x="1753" y="579"/>
                    <a:pt x="1758" y="569"/>
                  </a:cubicBezTo>
                  <a:cubicBezTo>
                    <a:pt x="1766" y="569"/>
                    <a:pt x="1766" y="569"/>
                    <a:pt x="1766" y="569"/>
                  </a:cubicBezTo>
                  <a:cubicBezTo>
                    <a:pt x="1769" y="560"/>
                    <a:pt x="1789" y="564"/>
                    <a:pt x="1791" y="553"/>
                  </a:cubicBezTo>
                  <a:cubicBezTo>
                    <a:pt x="1789" y="551"/>
                    <a:pt x="1786" y="550"/>
                    <a:pt x="1784" y="550"/>
                  </a:cubicBezTo>
                  <a:moveTo>
                    <a:pt x="1705" y="498"/>
                  </a:moveTo>
                  <a:cubicBezTo>
                    <a:pt x="1237" y="498"/>
                    <a:pt x="1237" y="498"/>
                    <a:pt x="1237" y="498"/>
                  </a:cubicBezTo>
                  <a:cubicBezTo>
                    <a:pt x="1237" y="800"/>
                    <a:pt x="1237" y="800"/>
                    <a:pt x="1237" y="800"/>
                  </a:cubicBezTo>
                  <a:cubicBezTo>
                    <a:pt x="1238" y="801"/>
                    <a:pt x="1238" y="801"/>
                    <a:pt x="1239" y="802"/>
                  </a:cubicBezTo>
                  <a:cubicBezTo>
                    <a:pt x="1240" y="808"/>
                    <a:pt x="1238" y="814"/>
                    <a:pt x="1237" y="820"/>
                  </a:cubicBezTo>
                  <a:cubicBezTo>
                    <a:pt x="1237" y="828"/>
                    <a:pt x="1237" y="828"/>
                    <a:pt x="1237" y="828"/>
                  </a:cubicBezTo>
                  <a:cubicBezTo>
                    <a:pt x="1237" y="828"/>
                    <a:pt x="1237" y="829"/>
                    <a:pt x="1238" y="829"/>
                  </a:cubicBezTo>
                  <a:cubicBezTo>
                    <a:pt x="1239" y="830"/>
                    <a:pt x="1241" y="830"/>
                    <a:pt x="1244" y="830"/>
                  </a:cubicBezTo>
                  <a:cubicBezTo>
                    <a:pt x="1245" y="830"/>
                    <a:pt x="1247" y="830"/>
                    <a:pt x="1248" y="830"/>
                  </a:cubicBezTo>
                  <a:cubicBezTo>
                    <a:pt x="1249" y="830"/>
                    <a:pt x="1250" y="830"/>
                    <a:pt x="1252" y="830"/>
                  </a:cubicBezTo>
                  <a:cubicBezTo>
                    <a:pt x="1253" y="830"/>
                    <a:pt x="1253" y="830"/>
                    <a:pt x="1254" y="830"/>
                  </a:cubicBezTo>
                  <a:cubicBezTo>
                    <a:pt x="1259" y="828"/>
                    <a:pt x="1259" y="821"/>
                    <a:pt x="1266" y="821"/>
                  </a:cubicBezTo>
                  <a:cubicBezTo>
                    <a:pt x="1266" y="827"/>
                    <a:pt x="1273" y="832"/>
                    <a:pt x="1274" y="837"/>
                  </a:cubicBezTo>
                  <a:cubicBezTo>
                    <a:pt x="1274" y="838"/>
                    <a:pt x="1272" y="841"/>
                    <a:pt x="1273" y="842"/>
                  </a:cubicBezTo>
                  <a:cubicBezTo>
                    <a:pt x="1275" y="847"/>
                    <a:pt x="1281" y="849"/>
                    <a:pt x="1282" y="854"/>
                  </a:cubicBezTo>
                  <a:cubicBezTo>
                    <a:pt x="1285" y="865"/>
                    <a:pt x="1275" y="876"/>
                    <a:pt x="1278" y="891"/>
                  </a:cubicBezTo>
                  <a:cubicBezTo>
                    <a:pt x="1286" y="899"/>
                    <a:pt x="1295" y="907"/>
                    <a:pt x="1296" y="921"/>
                  </a:cubicBezTo>
                  <a:cubicBezTo>
                    <a:pt x="1302" y="924"/>
                    <a:pt x="1303" y="934"/>
                    <a:pt x="1311" y="940"/>
                  </a:cubicBezTo>
                  <a:cubicBezTo>
                    <a:pt x="1312" y="942"/>
                    <a:pt x="1317" y="943"/>
                    <a:pt x="1319" y="944"/>
                  </a:cubicBezTo>
                  <a:cubicBezTo>
                    <a:pt x="1327" y="949"/>
                    <a:pt x="1330" y="959"/>
                    <a:pt x="1339" y="959"/>
                  </a:cubicBezTo>
                  <a:cubicBezTo>
                    <a:pt x="1341" y="959"/>
                    <a:pt x="1343" y="959"/>
                    <a:pt x="1346" y="957"/>
                  </a:cubicBezTo>
                  <a:cubicBezTo>
                    <a:pt x="1346" y="946"/>
                    <a:pt x="1334" y="941"/>
                    <a:pt x="1332" y="931"/>
                  </a:cubicBezTo>
                  <a:cubicBezTo>
                    <a:pt x="1330" y="926"/>
                    <a:pt x="1333" y="920"/>
                    <a:pt x="1328" y="915"/>
                  </a:cubicBezTo>
                  <a:cubicBezTo>
                    <a:pt x="1319" y="911"/>
                    <a:pt x="1306" y="909"/>
                    <a:pt x="1302" y="900"/>
                  </a:cubicBezTo>
                  <a:cubicBezTo>
                    <a:pt x="1306" y="889"/>
                    <a:pt x="1293" y="890"/>
                    <a:pt x="1291" y="880"/>
                  </a:cubicBezTo>
                  <a:cubicBezTo>
                    <a:pt x="1290" y="879"/>
                    <a:pt x="1293" y="863"/>
                    <a:pt x="1295" y="861"/>
                  </a:cubicBezTo>
                  <a:cubicBezTo>
                    <a:pt x="1298" y="856"/>
                    <a:pt x="1301" y="854"/>
                    <a:pt x="1304" y="854"/>
                  </a:cubicBezTo>
                  <a:cubicBezTo>
                    <a:pt x="1312" y="854"/>
                    <a:pt x="1319" y="864"/>
                    <a:pt x="1324" y="868"/>
                  </a:cubicBezTo>
                  <a:cubicBezTo>
                    <a:pt x="1330" y="873"/>
                    <a:pt x="1338" y="873"/>
                    <a:pt x="1340" y="879"/>
                  </a:cubicBezTo>
                  <a:cubicBezTo>
                    <a:pt x="1337" y="887"/>
                    <a:pt x="1340" y="894"/>
                    <a:pt x="1346" y="895"/>
                  </a:cubicBezTo>
                  <a:cubicBezTo>
                    <a:pt x="1346" y="895"/>
                    <a:pt x="1346" y="895"/>
                    <a:pt x="1347" y="895"/>
                  </a:cubicBezTo>
                  <a:cubicBezTo>
                    <a:pt x="1353" y="895"/>
                    <a:pt x="1358" y="884"/>
                    <a:pt x="1364" y="880"/>
                  </a:cubicBezTo>
                  <a:cubicBezTo>
                    <a:pt x="1374" y="873"/>
                    <a:pt x="1383" y="872"/>
                    <a:pt x="1388" y="868"/>
                  </a:cubicBezTo>
                  <a:cubicBezTo>
                    <a:pt x="1397" y="855"/>
                    <a:pt x="1395" y="836"/>
                    <a:pt x="1385" y="826"/>
                  </a:cubicBezTo>
                  <a:cubicBezTo>
                    <a:pt x="1379" y="821"/>
                    <a:pt x="1371" y="820"/>
                    <a:pt x="1366" y="814"/>
                  </a:cubicBezTo>
                  <a:cubicBezTo>
                    <a:pt x="1363" y="810"/>
                    <a:pt x="1358" y="803"/>
                    <a:pt x="1358" y="799"/>
                  </a:cubicBezTo>
                  <a:cubicBezTo>
                    <a:pt x="1358" y="789"/>
                    <a:pt x="1377" y="778"/>
                    <a:pt x="1388" y="777"/>
                  </a:cubicBezTo>
                  <a:cubicBezTo>
                    <a:pt x="1395" y="779"/>
                    <a:pt x="1392" y="789"/>
                    <a:pt x="1400" y="790"/>
                  </a:cubicBezTo>
                  <a:cubicBezTo>
                    <a:pt x="1405" y="784"/>
                    <a:pt x="1411" y="783"/>
                    <a:pt x="1423" y="781"/>
                  </a:cubicBezTo>
                  <a:cubicBezTo>
                    <a:pt x="1438" y="778"/>
                    <a:pt x="1444" y="766"/>
                    <a:pt x="1458" y="766"/>
                  </a:cubicBezTo>
                  <a:cubicBezTo>
                    <a:pt x="1460" y="766"/>
                    <a:pt x="1463" y="766"/>
                    <a:pt x="1466" y="767"/>
                  </a:cubicBezTo>
                  <a:cubicBezTo>
                    <a:pt x="1475" y="764"/>
                    <a:pt x="1476" y="754"/>
                    <a:pt x="1486" y="751"/>
                  </a:cubicBezTo>
                  <a:cubicBezTo>
                    <a:pt x="1491" y="739"/>
                    <a:pt x="1498" y="734"/>
                    <a:pt x="1507" y="723"/>
                  </a:cubicBezTo>
                  <a:cubicBezTo>
                    <a:pt x="1512" y="717"/>
                    <a:pt x="1527" y="703"/>
                    <a:pt x="1524" y="693"/>
                  </a:cubicBezTo>
                  <a:cubicBezTo>
                    <a:pt x="1523" y="687"/>
                    <a:pt x="1509" y="681"/>
                    <a:pt x="1504" y="671"/>
                  </a:cubicBezTo>
                  <a:cubicBezTo>
                    <a:pt x="1503" y="668"/>
                    <a:pt x="1503" y="664"/>
                    <a:pt x="1502" y="662"/>
                  </a:cubicBezTo>
                  <a:cubicBezTo>
                    <a:pt x="1500" y="658"/>
                    <a:pt x="1494" y="658"/>
                    <a:pt x="1494" y="653"/>
                  </a:cubicBezTo>
                  <a:cubicBezTo>
                    <a:pt x="1495" y="646"/>
                    <a:pt x="1511" y="644"/>
                    <a:pt x="1511" y="639"/>
                  </a:cubicBezTo>
                  <a:cubicBezTo>
                    <a:pt x="1513" y="639"/>
                    <a:pt x="1514" y="639"/>
                    <a:pt x="1516" y="639"/>
                  </a:cubicBezTo>
                  <a:cubicBezTo>
                    <a:pt x="1521" y="639"/>
                    <a:pt x="1524" y="638"/>
                    <a:pt x="1523" y="633"/>
                  </a:cubicBezTo>
                  <a:cubicBezTo>
                    <a:pt x="1519" y="631"/>
                    <a:pt x="1515" y="631"/>
                    <a:pt x="1510" y="631"/>
                  </a:cubicBezTo>
                  <a:cubicBezTo>
                    <a:pt x="1507" y="631"/>
                    <a:pt x="1504" y="631"/>
                    <a:pt x="1501" y="631"/>
                  </a:cubicBezTo>
                  <a:cubicBezTo>
                    <a:pt x="1498" y="631"/>
                    <a:pt x="1495" y="632"/>
                    <a:pt x="1493" y="632"/>
                  </a:cubicBezTo>
                  <a:cubicBezTo>
                    <a:pt x="1483" y="632"/>
                    <a:pt x="1475" y="630"/>
                    <a:pt x="1475" y="619"/>
                  </a:cubicBezTo>
                  <a:cubicBezTo>
                    <a:pt x="1475" y="619"/>
                    <a:pt x="1475" y="619"/>
                    <a:pt x="1475" y="619"/>
                  </a:cubicBezTo>
                  <a:cubicBezTo>
                    <a:pt x="1483" y="619"/>
                    <a:pt x="1488" y="614"/>
                    <a:pt x="1494" y="610"/>
                  </a:cubicBezTo>
                  <a:cubicBezTo>
                    <a:pt x="1499" y="605"/>
                    <a:pt x="1504" y="601"/>
                    <a:pt x="1512" y="601"/>
                  </a:cubicBezTo>
                  <a:cubicBezTo>
                    <a:pt x="1514" y="601"/>
                    <a:pt x="1516" y="601"/>
                    <a:pt x="1518" y="602"/>
                  </a:cubicBezTo>
                  <a:cubicBezTo>
                    <a:pt x="1518" y="609"/>
                    <a:pt x="1509" y="612"/>
                    <a:pt x="1513" y="620"/>
                  </a:cubicBezTo>
                  <a:cubicBezTo>
                    <a:pt x="1520" y="617"/>
                    <a:pt x="1532" y="610"/>
                    <a:pt x="1541" y="610"/>
                  </a:cubicBezTo>
                  <a:cubicBezTo>
                    <a:pt x="1545" y="610"/>
                    <a:pt x="1549" y="612"/>
                    <a:pt x="1552" y="617"/>
                  </a:cubicBezTo>
                  <a:cubicBezTo>
                    <a:pt x="1550" y="619"/>
                    <a:pt x="1549" y="622"/>
                    <a:pt x="1548" y="625"/>
                  </a:cubicBezTo>
                  <a:cubicBezTo>
                    <a:pt x="1560" y="632"/>
                    <a:pt x="1570" y="646"/>
                    <a:pt x="1561" y="660"/>
                  </a:cubicBezTo>
                  <a:cubicBezTo>
                    <a:pt x="1563" y="662"/>
                    <a:pt x="1567" y="663"/>
                    <a:pt x="1570" y="663"/>
                  </a:cubicBezTo>
                  <a:cubicBezTo>
                    <a:pt x="1578" y="663"/>
                    <a:pt x="1588" y="660"/>
                    <a:pt x="1592" y="657"/>
                  </a:cubicBezTo>
                  <a:cubicBezTo>
                    <a:pt x="1588" y="646"/>
                    <a:pt x="1595" y="644"/>
                    <a:pt x="1592" y="634"/>
                  </a:cubicBezTo>
                  <a:cubicBezTo>
                    <a:pt x="1589" y="625"/>
                    <a:pt x="1572" y="622"/>
                    <a:pt x="1574" y="613"/>
                  </a:cubicBezTo>
                  <a:cubicBezTo>
                    <a:pt x="1575" y="610"/>
                    <a:pt x="1580" y="610"/>
                    <a:pt x="1584" y="607"/>
                  </a:cubicBezTo>
                  <a:cubicBezTo>
                    <a:pt x="1585" y="606"/>
                    <a:pt x="1585" y="603"/>
                    <a:pt x="1588" y="601"/>
                  </a:cubicBezTo>
                  <a:cubicBezTo>
                    <a:pt x="1590" y="598"/>
                    <a:pt x="1596" y="596"/>
                    <a:pt x="1599" y="594"/>
                  </a:cubicBezTo>
                  <a:cubicBezTo>
                    <a:pt x="1606" y="586"/>
                    <a:pt x="1607" y="579"/>
                    <a:pt x="1619" y="577"/>
                  </a:cubicBezTo>
                  <a:cubicBezTo>
                    <a:pt x="1624" y="578"/>
                    <a:pt x="1624" y="583"/>
                    <a:pt x="1631" y="583"/>
                  </a:cubicBezTo>
                  <a:cubicBezTo>
                    <a:pt x="1647" y="576"/>
                    <a:pt x="1663" y="569"/>
                    <a:pt x="1668" y="553"/>
                  </a:cubicBezTo>
                  <a:cubicBezTo>
                    <a:pt x="1677" y="551"/>
                    <a:pt x="1677" y="543"/>
                    <a:pt x="1683" y="536"/>
                  </a:cubicBezTo>
                  <a:cubicBezTo>
                    <a:pt x="1689" y="529"/>
                    <a:pt x="1701" y="522"/>
                    <a:pt x="1704" y="515"/>
                  </a:cubicBezTo>
                  <a:cubicBezTo>
                    <a:pt x="1706" y="509"/>
                    <a:pt x="1705" y="503"/>
                    <a:pt x="1705" y="498"/>
                  </a:cubicBezTo>
                  <a:moveTo>
                    <a:pt x="1737" y="498"/>
                  </a:moveTo>
                  <a:cubicBezTo>
                    <a:pt x="1719" y="498"/>
                    <a:pt x="1719" y="498"/>
                    <a:pt x="1719" y="498"/>
                  </a:cubicBezTo>
                  <a:cubicBezTo>
                    <a:pt x="1719" y="502"/>
                    <a:pt x="1719" y="506"/>
                    <a:pt x="1718" y="509"/>
                  </a:cubicBezTo>
                  <a:cubicBezTo>
                    <a:pt x="1716" y="523"/>
                    <a:pt x="1707" y="541"/>
                    <a:pt x="1720" y="548"/>
                  </a:cubicBezTo>
                  <a:cubicBezTo>
                    <a:pt x="1724" y="543"/>
                    <a:pt x="1729" y="543"/>
                    <a:pt x="1736" y="543"/>
                  </a:cubicBezTo>
                  <a:cubicBezTo>
                    <a:pt x="1738" y="534"/>
                    <a:pt x="1714" y="522"/>
                    <a:pt x="1729" y="511"/>
                  </a:cubicBezTo>
                  <a:cubicBezTo>
                    <a:pt x="1734" y="512"/>
                    <a:pt x="1738" y="516"/>
                    <a:pt x="1742" y="516"/>
                  </a:cubicBezTo>
                  <a:cubicBezTo>
                    <a:pt x="1744" y="516"/>
                    <a:pt x="1745" y="516"/>
                    <a:pt x="1747" y="515"/>
                  </a:cubicBezTo>
                  <a:cubicBezTo>
                    <a:pt x="1747" y="509"/>
                    <a:pt x="1739" y="506"/>
                    <a:pt x="1737" y="500"/>
                  </a:cubicBezTo>
                  <a:cubicBezTo>
                    <a:pt x="1737" y="499"/>
                    <a:pt x="1737" y="499"/>
                    <a:pt x="1737" y="498"/>
                  </a:cubicBezTo>
                  <a:moveTo>
                    <a:pt x="3255" y="494"/>
                  </a:moveTo>
                  <a:cubicBezTo>
                    <a:pt x="3252" y="494"/>
                    <a:pt x="3250" y="494"/>
                    <a:pt x="3248" y="496"/>
                  </a:cubicBezTo>
                  <a:cubicBezTo>
                    <a:pt x="3248" y="497"/>
                    <a:pt x="3248" y="497"/>
                    <a:pt x="3249" y="498"/>
                  </a:cubicBezTo>
                  <a:cubicBezTo>
                    <a:pt x="3271" y="498"/>
                    <a:pt x="3271" y="498"/>
                    <a:pt x="3271" y="498"/>
                  </a:cubicBezTo>
                  <a:cubicBezTo>
                    <a:pt x="3266" y="496"/>
                    <a:pt x="3260" y="494"/>
                    <a:pt x="3255" y="494"/>
                  </a:cubicBezTo>
                  <a:moveTo>
                    <a:pt x="2613" y="491"/>
                  </a:moveTo>
                  <a:cubicBezTo>
                    <a:pt x="2612" y="491"/>
                    <a:pt x="2611" y="491"/>
                    <a:pt x="2610" y="491"/>
                  </a:cubicBezTo>
                  <a:cubicBezTo>
                    <a:pt x="2610" y="494"/>
                    <a:pt x="2612" y="496"/>
                    <a:pt x="2614" y="498"/>
                  </a:cubicBezTo>
                  <a:cubicBezTo>
                    <a:pt x="2640" y="498"/>
                    <a:pt x="2640" y="498"/>
                    <a:pt x="2640" y="498"/>
                  </a:cubicBezTo>
                  <a:cubicBezTo>
                    <a:pt x="2633" y="493"/>
                    <a:pt x="2624" y="491"/>
                    <a:pt x="2613" y="491"/>
                  </a:cubicBezTo>
                  <a:moveTo>
                    <a:pt x="3329" y="474"/>
                  </a:moveTo>
                  <a:cubicBezTo>
                    <a:pt x="3329" y="474"/>
                    <a:pt x="3328" y="474"/>
                    <a:pt x="3328" y="474"/>
                  </a:cubicBezTo>
                  <a:cubicBezTo>
                    <a:pt x="3323" y="476"/>
                    <a:pt x="3320" y="480"/>
                    <a:pt x="3317" y="482"/>
                  </a:cubicBezTo>
                  <a:cubicBezTo>
                    <a:pt x="3316" y="489"/>
                    <a:pt x="3312" y="494"/>
                    <a:pt x="3308" y="498"/>
                  </a:cubicBezTo>
                  <a:cubicBezTo>
                    <a:pt x="3334" y="498"/>
                    <a:pt x="3334" y="498"/>
                    <a:pt x="3334" y="498"/>
                  </a:cubicBezTo>
                  <a:cubicBezTo>
                    <a:pt x="3330" y="496"/>
                    <a:pt x="3326" y="494"/>
                    <a:pt x="3324" y="491"/>
                  </a:cubicBezTo>
                  <a:cubicBezTo>
                    <a:pt x="3324" y="483"/>
                    <a:pt x="3333" y="483"/>
                    <a:pt x="3333" y="476"/>
                  </a:cubicBezTo>
                  <a:cubicBezTo>
                    <a:pt x="3331" y="475"/>
                    <a:pt x="3331" y="474"/>
                    <a:pt x="3329" y="474"/>
                  </a:cubicBezTo>
                  <a:moveTo>
                    <a:pt x="208" y="446"/>
                  </a:moveTo>
                  <a:cubicBezTo>
                    <a:pt x="206" y="446"/>
                    <a:pt x="203" y="447"/>
                    <a:pt x="201" y="448"/>
                  </a:cubicBezTo>
                  <a:cubicBezTo>
                    <a:pt x="195" y="451"/>
                    <a:pt x="199" y="456"/>
                    <a:pt x="194" y="460"/>
                  </a:cubicBezTo>
                  <a:cubicBezTo>
                    <a:pt x="192" y="462"/>
                    <a:pt x="187" y="460"/>
                    <a:pt x="185" y="462"/>
                  </a:cubicBezTo>
                  <a:cubicBezTo>
                    <a:pt x="179" y="470"/>
                    <a:pt x="173" y="493"/>
                    <a:pt x="187" y="494"/>
                  </a:cubicBezTo>
                  <a:cubicBezTo>
                    <a:pt x="188" y="494"/>
                    <a:pt x="188" y="494"/>
                    <a:pt x="188" y="494"/>
                  </a:cubicBezTo>
                  <a:cubicBezTo>
                    <a:pt x="192" y="494"/>
                    <a:pt x="200" y="492"/>
                    <a:pt x="204" y="491"/>
                  </a:cubicBezTo>
                  <a:cubicBezTo>
                    <a:pt x="212" y="488"/>
                    <a:pt x="218" y="484"/>
                    <a:pt x="223" y="480"/>
                  </a:cubicBezTo>
                  <a:cubicBezTo>
                    <a:pt x="225" y="472"/>
                    <a:pt x="226" y="466"/>
                    <a:pt x="227" y="458"/>
                  </a:cubicBezTo>
                  <a:cubicBezTo>
                    <a:pt x="225" y="452"/>
                    <a:pt x="217" y="446"/>
                    <a:pt x="208" y="446"/>
                  </a:cubicBezTo>
                  <a:moveTo>
                    <a:pt x="477" y="415"/>
                  </a:moveTo>
                  <a:cubicBezTo>
                    <a:pt x="469" y="415"/>
                    <a:pt x="468" y="425"/>
                    <a:pt x="470" y="429"/>
                  </a:cubicBezTo>
                  <a:cubicBezTo>
                    <a:pt x="471" y="430"/>
                    <a:pt x="471" y="430"/>
                    <a:pt x="472" y="430"/>
                  </a:cubicBezTo>
                  <a:cubicBezTo>
                    <a:pt x="480" y="430"/>
                    <a:pt x="479" y="420"/>
                    <a:pt x="478" y="415"/>
                  </a:cubicBezTo>
                  <a:cubicBezTo>
                    <a:pt x="477" y="415"/>
                    <a:pt x="477" y="415"/>
                    <a:pt x="477" y="415"/>
                  </a:cubicBezTo>
                  <a:moveTo>
                    <a:pt x="217" y="407"/>
                  </a:moveTo>
                  <a:cubicBezTo>
                    <a:pt x="212" y="407"/>
                    <a:pt x="209" y="412"/>
                    <a:pt x="208" y="417"/>
                  </a:cubicBezTo>
                  <a:cubicBezTo>
                    <a:pt x="211" y="418"/>
                    <a:pt x="213" y="419"/>
                    <a:pt x="216" y="419"/>
                  </a:cubicBezTo>
                  <a:cubicBezTo>
                    <a:pt x="217" y="419"/>
                    <a:pt x="218" y="419"/>
                    <a:pt x="218" y="419"/>
                  </a:cubicBezTo>
                  <a:cubicBezTo>
                    <a:pt x="219" y="416"/>
                    <a:pt x="221" y="413"/>
                    <a:pt x="222" y="410"/>
                  </a:cubicBezTo>
                  <a:cubicBezTo>
                    <a:pt x="220" y="408"/>
                    <a:pt x="218" y="407"/>
                    <a:pt x="217" y="407"/>
                  </a:cubicBezTo>
                  <a:moveTo>
                    <a:pt x="517" y="400"/>
                  </a:moveTo>
                  <a:cubicBezTo>
                    <a:pt x="511" y="400"/>
                    <a:pt x="503" y="408"/>
                    <a:pt x="517" y="411"/>
                  </a:cubicBezTo>
                  <a:cubicBezTo>
                    <a:pt x="518" y="410"/>
                    <a:pt x="518" y="410"/>
                    <a:pt x="519" y="410"/>
                  </a:cubicBezTo>
                  <a:cubicBezTo>
                    <a:pt x="519" y="410"/>
                    <a:pt x="520" y="410"/>
                    <a:pt x="520" y="410"/>
                  </a:cubicBezTo>
                  <a:cubicBezTo>
                    <a:pt x="522" y="403"/>
                    <a:pt x="520" y="400"/>
                    <a:pt x="517" y="400"/>
                  </a:cubicBezTo>
                  <a:moveTo>
                    <a:pt x="252" y="396"/>
                  </a:moveTo>
                  <a:cubicBezTo>
                    <a:pt x="252" y="396"/>
                    <a:pt x="252" y="396"/>
                    <a:pt x="252" y="396"/>
                  </a:cubicBezTo>
                  <a:cubicBezTo>
                    <a:pt x="253" y="404"/>
                    <a:pt x="245" y="408"/>
                    <a:pt x="234" y="408"/>
                  </a:cubicBezTo>
                  <a:cubicBezTo>
                    <a:pt x="233" y="417"/>
                    <a:pt x="216" y="417"/>
                    <a:pt x="218" y="426"/>
                  </a:cubicBezTo>
                  <a:cubicBezTo>
                    <a:pt x="219" y="426"/>
                    <a:pt x="220" y="426"/>
                    <a:pt x="220" y="426"/>
                  </a:cubicBezTo>
                  <a:cubicBezTo>
                    <a:pt x="222" y="426"/>
                    <a:pt x="223" y="425"/>
                    <a:pt x="224" y="424"/>
                  </a:cubicBezTo>
                  <a:cubicBezTo>
                    <a:pt x="224" y="423"/>
                    <a:pt x="225" y="422"/>
                    <a:pt x="227" y="422"/>
                  </a:cubicBezTo>
                  <a:cubicBezTo>
                    <a:pt x="227" y="422"/>
                    <a:pt x="227" y="422"/>
                    <a:pt x="227" y="422"/>
                  </a:cubicBezTo>
                  <a:cubicBezTo>
                    <a:pt x="232" y="428"/>
                    <a:pt x="220" y="434"/>
                    <a:pt x="223" y="444"/>
                  </a:cubicBezTo>
                  <a:cubicBezTo>
                    <a:pt x="231" y="454"/>
                    <a:pt x="254" y="451"/>
                    <a:pt x="256" y="467"/>
                  </a:cubicBezTo>
                  <a:cubicBezTo>
                    <a:pt x="256" y="474"/>
                    <a:pt x="240" y="469"/>
                    <a:pt x="237" y="474"/>
                  </a:cubicBezTo>
                  <a:cubicBezTo>
                    <a:pt x="236" y="479"/>
                    <a:pt x="240" y="479"/>
                    <a:pt x="239" y="482"/>
                  </a:cubicBezTo>
                  <a:cubicBezTo>
                    <a:pt x="238" y="484"/>
                    <a:pt x="234" y="485"/>
                    <a:pt x="232" y="486"/>
                  </a:cubicBezTo>
                  <a:cubicBezTo>
                    <a:pt x="233" y="491"/>
                    <a:pt x="240" y="489"/>
                    <a:pt x="241" y="494"/>
                  </a:cubicBezTo>
                  <a:cubicBezTo>
                    <a:pt x="240" y="496"/>
                    <a:pt x="239" y="497"/>
                    <a:pt x="238" y="498"/>
                  </a:cubicBezTo>
                  <a:cubicBezTo>
                    <a:pt x="293" y="498"/>
                    <a:pt x="293" y="498"/>
                    <a:pt x="293" y="498"/>
                  </a:cubicBezTo>
                  <a:cubicBezTo>
                    <a:pt x="300" y="495"/>
                    <a:pt x="304" y="490"/>
                    <a:pt x="304" y="481"/>
                  </a:cubicBezTo>
                  <a:cubicBezTo>
                    <a:pt x="296" y="474"/>
                    <a:pt x="281" y="473"/>
                    <a:pt x="283" y="458"/>
                  </a:cubicBezTo>
                  <a:cubicBezTo>
                    <a:pt x="275" y="453"/>
                    <a:pt x="256" y="444"/>
                    <a:pt x="257" y="436"/>
                  </a:cubicBezTo>
                  <a:cubicBezTo>
                    <a:pt x="258" y="428"/>
                    <a:pt x="271" y="433"/>
                    <a:pt x="270" y="422"/>
                  </a:cubicBezTo>
                  <a:cubicBezTo>
                    <a:pt x="269" y="421"/>
                    <a:pt x="266" y="421"/>
                    <a:pt x="264" y="421"/>
                  </a:cubicBezTo>
                  <a:cubicBezTo>
                    <a:pt x="262" y="421"/>
                    <a:pt x="261" y="421"/>
                    <a:pt x="260" y="421"/>
                  </a:cubicBezTo>
                  <a:cubicBezTo>
                    <a:pt x="258" y="421"/>
                    <a:pt x="257" y="421"/>
                    <a:pt x="255" y="421"/>
                  </a:cubicBezTo>
                  <a:cubicBezTo>
                    <a:pt x="252" y="421"/>
                    <a:pt x="249" y="421"/>
                    <a:pt x="247" y="419"/>
                  </a:cubicBezTo>
                  <a:cubicBezTo>
                    <a:pt x="254" y="412"/>
                    <a:pt x="254" y="405"/>
                    <a:pt x="262" y="400"/>
                  </a:cubicBezTo>
                  <a:cubicBezTo>
                    <a:pt x="258" y="399"/>
                    <a:pt x="256" y="396"/>
                    <a:pt x="252" y="396"/>
                  </a:cubicBezTo>
                  <a:moveTo>
                    <a:pt x="489" y="385"/>
                  </a:moveTo>
                  <a:cubicBezTo>
                    <a:pt x="487" y="385"/>
                    <a:pt x="484" y="386"/>
                    <a:pt x="484" y="389"/>
                  </a:cubicBezTo>
                  <a:cubicBezTo>
                    <a:pt x="484" y="391"/>
                    <a:pt x="487" y="392"/>
                    <a:pt x="489" y="392"/>
                  </a:cubicBezTo>
                  <a:cubicBezTo>
                    <a:pt x="491" y="392"/>
                    <a:pt x="492" y="391"/>
                    <a:pt x="493" y="391"/>
                  </a:cubicBezTo>
                  <a:cubicBezTo>
                    <a:pt x="494" y="388"/>
                    <a:pt x="494" y="389"/>
                    <a:pt x="493" y="386"/>
                  </a:cubicBezTo>
                  <a:cubicBezTo>
                    <a:pt x="492" y="385"/>
                    <a:pt x="491" y="385"/>
                    <a:pt x="489" y="385"/>
                  </a:cubicBezTo>
                  <a:moveTo>
                    <a:pt x="270" y="382"/>
                  </a:moveTo>
                  <a:cubicBezTo>
                    <a:pt x="267" y="382"/>
                    <a:pt x="265" y="385"/>
                    <a:pt x="265" y="388"/>
                  </a:cubicBezTo>
                  <a:cubicBezTo>
                    <a:pt x="265" y="391"/>
                    <a:pt x="268" y="394"/>
                    <a:pt x="273" y="394"/>
                  </a:cubicBezTo>
                  <a:cubicBezTo>
                    <a:pt x="274" y="394"/>
                    <a:pt x="275" y="394"/>
                    <a:pt x="276" y="394"/>
                  </a:cubicBezTo>
                  <a:cubicBezTo>
                    <a:pt x="278" y="391"/>
                    <a:pt x="278" y="387"/>
                    <a:pt x="276" y="384"/>
                  </a:cubicBezTo>
                  <a:cubicBezTo>
                    <a:pt x="274" y="383"/>
                    <a:pt x="272" y="382"/>
                    <a:pt x="270" y="382"/>
                  </a:cubicBezTo>
                  <a:moveTo>
                    <a:pt x="3064" y="335"/>
                  </a:moveTo>
                  <a:cubicBezTo>
                    <a:pt x="3059" y="335"/>
                    <a:pt x="3053" y="337"/>
                    <a:pt x="3051" y="340"/>
                  </a:cubicBezTo>
                  <a:cubicBezTo>
                    <a:pt x="3050" y="345"/>
                    <a:pt x="3054" y="347"/>
                    <a:pt x="3058" y="347"/>
                  </a:cubicBezTo>
                  <a:cubicBezTo>
                    <a:pt x="3064" y="347"/>
                    <a:pt x="3071" y="344"/>
                    <a:pt x="3072" y="339"/>
                  </a:cubicBezTo>
                  <a:cubicBezTo>
                    <a:pt x="3070" y="336"/>
                    <a:pt x="3067" y="335"/>
                    <a:pt x="3064" y="335"/>
                  </a:cubicBezTo>
                  <a:moveTo>
                    <a:pt x="3034" y="302"/>
                  </a:moveTo>
                  <a:cubicBezTo>
                    <a:pt x="3033" y="302"/>
                    <a:pt x="3033" y="302"/>
                    <a:pt x="3032" y="302"/>
                  </a:cubicBezTo>
                  <a:cubicBezTo>
                    <a:pt x="3028" y="309"/>
                    <a:pt x="3023" y="320"/>
                    <a:pt x="3025" y="328"/>
                  </a:cubicBezTo>
                  <a:cubicBezTo>
                    <a:pt x="3031" y="331"/>
                    <a:pt x="3036" y="333"/>
                    <a:pt x="3043" y="335"/>
                  </a:cubicBezTo>
                  <a:cubicBezTo>
                    <a:pt x="3049" y="331"/>
                    <a:pt x="3047" y="326"/>
                    <a:pt x="3054" y="325"/>
                  </a:cubicBezTo>
                  <a:cubicBezTo>
                    <a:pt x="3055" y="325"/>
                    <a:pt x="3056" y="324"/>
                    <a:pt x="3057" y="324"/>
                  </a:cubicBezTo>
                  <a:cubicBezTo>
                    <a:pt x="3060" y="324"/>
                    <a:pt x="3064" y="326"/>
                    <a:pt x="3068" y="327"/>
                  </a:cubicBezTo>
                  <a:cubicBezTo>
                    <a:pt x="3071" y="328"/>
                    <a:pt x="3075" y="329"/>
                    <a:pt x="3078" y="329"/>
                  </a:cubicBezTo>
                  <a:cubicBezTo>
                    <a:pt x="3082" y="329"/>
                    <a:pt x="3085" y="327"/>
                    <a:pt x="3085" y="318"/>
                  </a:cubicBezTo>
                  <a:cubicBezTo>
                    <a:pt x="3068" y="313"/>
                    <a:pt x="3056" y="302"/>
                    <a:pt x="3034" y="302"/>
                  </a:cubicBezTo>
                  <a:moveTo>
                    <a:pt x="55" y="302"/>
                  </a:moveTo>
                  <a:cubicBezTo>
                    <a:pt x="53" y="302"/>
                    <a:pt x="51" y="302"/>
                    <a:pt x="50" y="302"/>
                  </a:cubicBezTo>
                  <a:cubicBezTo>
                    <a:pt x="50" y="306"/>
                    <a:pt x="52" y="307"/>
                    <a:pt x="53" y="309"/>
                  </a:cubicBezTo>
                  <a:cubicBezTo>
                    <a:pt x="49" y="313"/>
                    <a:pt x="40" y="314"/>
                    <a:pt x="37" y="319"/>
                  </a:cubicBezTo>
                  <a:cubicBezTo>
                    <a:pt x="37" y="322"/>
                    <a:pt x="37" y="322"/>
                    <a:pt x="37" y="322"/>
                  </a:cubicBezTo>
                  <a:cubicBezTo>
                    <a:pt x="37" y="325"/>
                    <a:pt x="44" y="324"/>
                    <a:pt x="45" y="327"/>
                  </a:cubicBezTo>
                  <a:cubicBezTo>
                    <a:pt x="44" y="330"/>
                    <a:pt x="42" y="330"/>
                    <a:pt x="43" y="333"/>
                  </a:cubicBezTo>
                  <a:cubicBezTo>
                    <a:pt x="44" y="333"/>
                    <a:pt x="45" y="333"/>
                    <a:pt x="45" y="333"/>
                  </a:cubicBezTo>
                  <a:cubicBezTo>
                    <a:pt x="46" y="333"/>
                    <a:pt x="47" y="333"/>
                    <a:pt x="48" y="333"/>
                  </a:cubicBezTo>
                  <a:cubicBezTo>
                    <a:pt x="49" y="333"/>
                    <a:pt x="50" y="333"/>
                    <a:pt x="51" y="333"/>
                  </a:cubicBezTo>
                  <a:cubicBezTo>
                    <a:pt x="54" y="333"/>
                    <a:pt x="57" y="333"/>
                    <a:pt x="58" y="336"/>
                  </a:cubicBezTo>
                  <a:cubicBezTo>
                    <a:pt x="55" y="338"/>
                    <a:pt x="55" y="343"/>
                    <a:pt x="58" y="345"/>
                  </a:cubicBezTo>
                  <a:cubicBezTo>
                    <a:pt x="59" y="345"/>
                    <a:pt x="61" y="345"/>
                    <a:pt x="63" y="345"/>
                  </a:cubicBezTo>
                  <a:cubicBezTo>
                    <a:pt x="68" y="345"/>
                    <a:pt x="74" y="346"/>
                    <a:pt x="79" y="347"/>
                  </a:cubicBezTo>
                  <a:cubicBezTo>
                    <a:pt x="85" y="348"/>
                    <a:pt x="91" y="350"/>
                    <a:pt x="96" y="350"/>
                  </a:cubicBezTo>
                  <a:cubicBezTo>
                    <a:pt x="101" y="350"/>
                    <a:pt x="107" y="348"/>
                    <a:pt x="111" y="343"/>
                  </a:cubicBezTo>
                  <a:cubicBezTo>
                    <a:pt x="129" y="342"/>
                    <a:pt x="137" y="334"/>
                    <a:pt x="149" y="328"/>
                  </a:cubicBezTo>
                  <a:cubicBezTo>
                    <a:pt x="145" y="319"/>
                    <a:pt x="139" y="312"/>
                    <a:pt x="131" y="307"/>
                  </a:cubicBezTo>
                  <a:cubicBezTo>
                    <a:pt x="127" y="308"/>
                    <a:pt x="124" y="308"/>
                    <a:pt x="120" y="308"/>
                  </a:cubicBezTo>
                  <a:cubicBezTo>
                    <a:pt x="117" y="308"/>
                    <a:pt x="114" y="308"/>
                    <a:pt x="111" y="308"/>
                  </a:cubicBezTo>
                  <a:cubicBezTo>
                    <a:pt x="108" y="308"/>
                    <a:pt x="105" y="307"/>
                    <a:pt x="102" y="307"/>
                  </a:cubicBezTo>
                  <a:cubicBezTo>
                    <a:pt x="99" y="307"/>
                    <a:pt x="97" y="308"/>
                    <a:pt x="94" y="308"/>
                  </a:cubicBezTo>
                  <a:cubicBezTo>
                    <a:pt x="84" y="310"/>
                    <a:pt x="84" y="319"/>
                    <a:pt x="76" y="321"/>
                  </a:cubicBezTo>
                  <a:cubicBezTo>
                    <a:pt x="67" y="317"/>
                    <a:pt x="66" y="306"/>
                    <a:pt x="58" y="302"/>
                  </a:cubicBezTo>
                  <a:cubicBezTo>
                    <a:pt x="57" y="302"/>
                    <a:pt x="56" y="302"/>
                    <a:pt x="55" y="302"/>
                  </a:cubicBezTo>
                  <a:moveTo>
                    <a:pt x="433" y="279"/>
                  </a:moveTo>
                  <a:cubicBezTo>
                    <a:pt x="423" y="279"/>
                    <a:pt x="412" y="283"/>
                    <a:pt x="416" y="292"/>
                  </a:cubicBezTo>
                  <a:cubicBezTo>
                    <a:pt x="421" y="291"/>
                    <a:pt x="426" y="289"/>
                    <a:pt x="432" y="289"/>
                  </a:cubicBezTo>
                  <a:cubicBezTo>
                    <a:pt x="434" y="286"/>
                    <a:pt x="435" y="282"/>
                    <a:pt x="433" y="279"/>
                  </a:cubicBezTo>
                  <a:moveTo>
                    <a:pt x="3732" y="279"/>
                  </a:moveTo>
                  <a:cubicBezTo>
                    <a:pt x="3725" y="281"/>
                    <a:pt x="3718" y="281"/>
                    <a:pt x="3710" y="281"/>
                  </a:cubicBezTo>
                  <a:cubicBezTo>
                    <a:pt x="3709" y="281"/>
                    <a:pt x="3709" y="281"/>
                    <a:pt x="3708" y="281"/>
                  </a:cubicBezTo>
                  <a:cubicBezTo>
                    <a:pt x="3707" y="281"/>
                    <a:pt x="3706" y="281"/>
                    <a:pt x="3705" y="281"/>
                  </a:cubicBezTo>
                  <a:cubicBezTo>
                    <a:pt x="3692" y="281"/>
                    <a:pt x="3679" y="281"/>
                    <a:pt x="3673" y="289"/>
                  </a:cubicBezTo>
                  <a:cubicBezTo>
                    <a:pt x="3668" y="287"/>
                    <a:pt x="3667" y="281"/>
                    <a:pt x="3660" y="281"/>
                  </a:cubicBezTo>
                  <a:cubicBezTo>
                    <a:pt x="3660" y="281"/>
                    <a:pt x="3659" y="281"/>
                    <a:pt x="3659" y="281"/>
                  </a:cubicBezTo>
                  <a:cubicBezTo>
                    <a:pt x="3655" y="287"/>
                    <a:pt x="3647" y="290"/>
                    <a:pt x="3645" y="298"/>
                  </a:cubicBezTo>
                  <a:cubicBezTo>
                    <a:pt x="3649" y="304"/>
                    <a:pt x="3655" y="310"/>
                    <a:pt x="3663" y="314"/>
                  </a:cubicBezTo>
                  <a:cubicBezTo>
                    <a:pt x="3661" y="316"/>
                    <a:pt x="3658" y="318"/>
                    <a:pt x="3659" y="324"/>
                  </a:cubicBezTo>
                  <a:cubicBezTo>
                    <a:pt x="3661" y="325"/>
                    <a:pt x="3662" y="325"/>
                    <a:pt x="3664" y="325"/>
                  </a:cubicBezTo>
                  <a:cubicBezTo>
                    <a:pt x="3670" y="325"/>
                    <a:pt x="3673" y="319"/>
                    <a:pt x="3679" y="318"/>
                  </a:cubicBezTo>
                  <a:cubicBezTo>
                    <a:pt x="3683" y="320"/>
                    <a:pt x="3688" y="321"/>
                    <a:pt x="3692" y="321"/>
                  </a:cubicBezTo>
                  <a:cubicBezTo>
                    <a:pt x="3701" y="321"/>
                    <a:pt x="3710" y="318"/>
                    <a:pt x="3717" y="316"/>
                  </a:cubicBezTo>
                  <a:cubicBezTo>
                    <a:pt x="3733" y="313"/>
                    <a:pt x="3754" y="314"/>
                    <a:pt x="3758" y="301"/>
                  </a:cubicBezTo>
                  <a:cubicBezTo>
                    <a:pt x="3751" y="292"/>
                    <a:pt x="3742" y="285"/>
                    <a:pt x="3732" y="279"/>
                  </a:cubicBezTo>
                  <a:moveTo>
                    <a:pt x="3132" y="261"/>
                  </a:moveTo>
                  <a:cubicBezTo>
                    <a:pt x="3126" y="261"/>
                    <a:pt x="3117" y="266"/>
                    <a:pt x="3114" y="270"/>
                  </a:cubicBezTo>
                  <a:cubicBezTo>
                    <a:pt x="3113" y="277"/>
                    <a:pt x="3115" y="281"/>
                    <a:pt x="3122" y="282"/>
                  </a:cubicBezTo>
                  <a:cubicBezTo>
                    <a:pt x="3127" y="277"/>
                    <a:pt x="3141" y="274"/>
                    <a:pt x="3138" y="265"/>
                  </a:cubicBezTo>
                  <a:cubicBezTo>
                    <a:pt x="3137" y="262"/>
                    <a:pt x="3135" y="261"/>
                    <a:pt x="3132" y="261"/>
                  </a:cubicBezTo>
                  <a:moveTo>
                    <a:pt x="465" y="257"/>
                  </a:moveTo>
                  <a:cubicBezTo>
                    <a:pt x="464" y="257"/>
                    <a:pt x="464" y="257"/>
                    <a:pt x="463" y="257"/>
                  </a:cubicBezTo>
                  <a:cubicBezTo>
                    <a:pt x="461" y="259"/>
                    <a:pt x="459" y="262"/>
                    <a:pt x="459" y="265"/>
                  </a:cubicBezTo>
                  <a:cubicBezTo>
                    <a:pt x="460" y="266"/>
                    <a:pt x="460" y="266"/>
                    <a:pt x="461" y="266"/>
                  </a:cubicBezTo>
                  <a:cubicBezTo>
                    <a:pt x="466" y="266"/>
                    <a:pt x="468" y="262"/>
                    <a:pt x="469" y="259"/>
                  </a:cubicBezTo>
                  <a:cubicBezTo>
                    <a:pt x="467" y="259"/>
                    <a:pt x="467" y="257"/>
                    <a:pt x="465" y="257"/>
                  </a:cubicBezTo>
                  <a:moveTo>
                    <a:pt x="785" y="256"/>
                  </a:moveTo>
                  <a:cubicBezTo>
                    <a:pt x="784" y="256"/>
                    <a:pt x="782" y="256"/>
                    <a:pt x="781" y="256"/>
                  </a:cubicBezTo>
                  <a:cubicBezTo>
                    <a:pt x="768" y="259"/>
                    <a:pt x="773" y="275"/>
                    <a:pt x="783" y="275"/>
                  </a:cubicBezTo>
                  <a:cubicBezTo>
                    <a:pt x="783" y="275"/>
                    <a:pt x="783" y="275"/>
                    <a:pt x="783" y="275"/>
                  </a:cubicBezTo>
                  <a:cubicBezTo>
                    <a:pt x="793" y="274"/>
                    <a:pt x="798" y="256"/>
                    <a:pt x="785" y="256"/>
                  </a:cubicBezTo>
                  <a:moveTo>
                    <a:pt x="489" y="245"/>
                  </a:moveTo>
                  <a:cubicBezTo>
                    <a:pt x="484" y="245"/>
                    <a:pt x="481" y="249"/>
                    <a:pt x="479" y="252"/>
                  </a:cubicBezTo>
                  <a:cubicBezTo>
                    <a:pt x="480" y="254"/>
                    <a:pt x="482" y="254"/>
                    <a:pt x="484" y="254"/>
                  </a:cubicBezTo>
                  <a:cubicBezTo>
                    <a:pt x="488" y="254"/>
                    <a:pt x="493" y="250"/>
                    <a:pt x="492" y="246"/>
                  </a:cubicBezTo>
                  <a:cubicBezTo>
                    <a:pt x="491" y="245"/>
                    <a:pt x="490" y="245"/>
                    <a:pt x="489" y="245"/>
                  </a:cubicBezTo>
                  <a:moveTo>
                    <a:pt x="2912" y="241"/>
                  </a:moveTo>
                  <a:cubicBezTo>
                    <a:pt x="2904" y="241"/>
                    <a:pt x="2897" y="244"/>
                    <a:pt x="2896" y="252"/>
                  </a:cubicBezTo>
                  <a:cubicBezTo>
                    <a:pt x="2906" y="253"/>
                    <a:pt x="2916" y="258"/>
                    <a:pt x="2926" y="258"/>
                  </a:cubicBezTo>
                  <a:cubicBezTo>
                    <a:pt x="2930" y="258"/>
                    <a:pt x="2934" y="257"/>
                    <a:pt x="2938" y="254"/>
                  </a:cubicBezTo>
                  <a:cubicBezTo>
                    <a:pt x="2936" y="247"/>
                    <a:pt x="2923" y="241"/>
                    <a:pt x="2912" y="241"/>
                  </a:cubicBezTo>
                  <a:moveTo>
                    <a:pt x="23" y="237"/>
                  </a:moveTo>
                  <a:cubicBezTo>
                    <a:pt x="16" y="237"/>
                    <a:pt x="6" y="240"/>
                    <a:pt x="0" y="241"/>
                  </a:cubicBezTo>
                  <a:cubicBezTo>
                    <a:pt x="2" y="247"/>
                    <a:pt x="8" y="249"/>
                    <a:pt x="15" y="249"/>
                  </a:cubicBezTo>
                  <a:cubicBezTo>
                    <a:pt x="22" y="249"/>
                    <a:pt x="30" y="247"/>
                    <a:pt x="33" y="243"/>
                  </a:cubicBezTo>
                  <a:cubicBezTo>
                    <a:pt x="32" y="239"/>
                    <a:pt x="28" y="237"/>
                    <a:pt x="23" y="237"/>
                  </a:cubicBezTo>
                  <a:moveTo>
                    <a:pt x="2951" y="212"/>
                  </a:moveTo>
                  <a:cubicBezTo>
                    <a:pt x="2938" y="212"/>
                    <a:pt x="2927" y="214"/>
                    <a:pt x="2926" y="223"/>
                  </a:cubicBezTo>
                  <a:cubicBezTo>
                    <a:pt x="2925" y="227"/>
                    <a:pt x="2931" y="233"/>
                    <a:pt x="2929" y="239"/>
                  </a:cubicBezTo>
                  <a:cubicBezTo>
                    <a:pt x="2936" y="241"/>
                    <a:pt x="2946" y="241"/>
                    <a:pt x="2951" y="246"/>
                  </a:cubicBezTo>
                  <a:cubicBezTo>
                    <a:pt x="2951" y="250"/>
                    <a:pt x="2944" y="248"/>
                    <a:pt x="2946" y="253"/>
                  </a:cubicBezTo>
                  <a:cubicBezTo>
                    <a:pt x="2946" y="257"/>
                    <a:pt x="2953" y="255"/>
                    <a:pt x="2952" y="260"/>
                  </a:cubicBezTo>
                  <a:cubicBezTo>
                    <a:pt x="2949" y="264"/>
                    <a:pt x="2940" y="264"/>
                    <a:pt x="2938" y="269"/>
                  </a:cubicBezTo>
                  <a:cubicBezTo>
                    <a:pt x="2939" y="273"/>
                    <a:pt x="2943" y="282"/>
                    <a:pt x="2935" y="282"/>
                  </a:cubicBezTo>
                  <a:cubicBezTo>
                    <a:pt x="2935" y="282"/>
                    <a:pt x="2934" y="282"/>
                    <a:pt x="2933" y="282"/>
                  </a:cubicBezTo>
                  <a:cubicBezTo>
                    <a:pt x="2929" y="279"/>
                    <a:pt x="2931" y="271"/>
                    <a:pt x="2929" y="266"/>
                  </a:cubicBezTo>
                  <a:cubicBezTo>
                    <a:pt x="2927" y="266"/>
                    <a:pt x="2925" y="265"/>
                    <a:pt x="2923" y="265"/>
                  </a:cubicBezTo>
                  <a:cubicBezTo>
                    <a:pt x="2922" y="265"/>
                    <a:pt x="2922" y="265"/>
                    <a:pt x="2921" y="265"/>
                  </a:cubicBezTo>
                  <a:cubicBezTo>
                    <a:pt x="2917" y="267"/>
                    <a:pt x="2920" y="274"/>
                    <a:pt x="2915" y="274"/>
                  </a:cubicBezTo>
                  <a:cubicBezTo>
                    <a:pt x="2915" y="274"/>
                    <a:pt x="2915" y="274"/>
                    <a:pt x="2915" y="274"/>
                  </a:cubicBezTo>
                  <a:cubicBezTo>
                    <a:pt x="2909" y="273"/>
                    <a:pt x="2909" y="268"/>
                    <a:pt x="2903" y="267"/>
                  </a:cubicBezTo>
                  <a:cubicBezTo>
                    <a:pt x="2898" y="270"/>
                    <a:pt x="2893" y="271"/>
                    <a:pt x="2887" y="271"/>
                  </a:cubicBezTo>
                  <a:cubicBezTo>
                    <a:pt x="2880" y="271"/>
                    <a:pt x="2872" y="270"/>
                    <a:pt x="2865" y="268"/>
                  </a:cubicBezTo>
                  <a:cubicBezTo>
                    <a:pt x="2858" y="267"/>
                    <a:pt x="2851" y="265"/>
                    <a:pt x="2845" y="265"/>
                  </a:cubicBezTo>
                  <a:cubicBezTo>
                    <a:pt x="2844" y="265"/>
                    <a:pt x="2843" y="265"/>
                    <a:pt x="2843" y="265"/>
                  </a:cubicBezTo>
                  <a:cubicBezTo>
                    <a:pt x="2837" y="263"/>
                    <a:pt x="2835" y="257"/>
                    <a:pt x="2828" y="255"/>
                  </a:cubicBezTo>
                  <a:cubicBezTo>
                    <a:pt x="2821" y="260"/>
                    <a:pt x="2811" y="258"/>
                    <a:pt x="2807" y="264"/>
                  </a:cubicBezTo>
                  <a:cubicBezTo>
                    <a:pt x="2808" y="266"/>
                    <a:pt x="2810" y="267"/>
                    <a:pt x="2812" y="267"/>
                  </a:cubicBezTo>
                  <a:cubicBezTo>
                    <a:pt x="2814" y="267"/>
                    <a:pt x="2816" y="266"/>
                    <a:pt x="2818" y="265"/>
                  </a:cubicBezTo>
                  <a:cubicBezTo>
                    <a:pt x="2821" y="264"/>
                    <a:pt x="2823" y="263"/>
                    <a:pt x="2825" y="263"/>
                  </a:cubicBezTo>
                  <a:cubicBezTo>
                    <a:pt x="2826" y="263"/>
                    <a:pt x="2827" y="263"/>
                    <a:pt x="2828" y="264"/>
                  </a:cubicBezTo>
                  <a:cubicBezTo>
                    <a:pt x="2825" y="269"/>
                    <a:pt x="2818" y="270"/>
                    <a:pt x="2813" y="272"/>
                  </a:cubicBezTo>
                  <a:cubicBezTo>
                    <a:pt x="2817" y="276"/>
                    <a:pt x="2823" y="288"/>
                    <a:pt x="2810" y="288"/>
                  </a:cubicBezTo>
                  <a:cubicBezTo>
                    <a:pt x="2809" y="288"/>
                    <a:pt x="2809" y="288"/>
                    <a:pt x="2808" y="288"/>
                  </a:cubicBezTo>
                  <a:cubicBezTo>
                    <a:pt x="2805" y="284"/>
                    <a:pt x="2810" y="280"/>
                    <a:pt x="2807" y="277"/>
                  </a:cubicBezTo>
                  <a:cubicBezTo>
                    <a:pt x="2801" y="275"/>
                    <a:pt x="2797" y="268"/>
                    <a:pt x="2788" y="268"/>
                  </a:cubicBezTo>
                  <a:cubicBezTo>
                    <a:pt x="2788" y="268"/>
                    <a:pt x="2788" y="268"/>
                    <a:pt x="2788" y="268"/>
                  </a:cubicBezTo>
                  <a:cubicBezTo>
                    <a:pt x="2785" y="268"/>
                    <a:pt x="2780" y="271"/>
                    <a:pt x="2776" y="272"/>
                  </a:cubicBezTo>
                  <a:cubicBezTo>
                    <a:pt x="2772" y="272"/>
                    <a:pt x="2768" y="273"/>
                    <a:pt x="2764" y="273"/>
                  </a:cubicBezTo>
                  <a:cubicBezTo>
                    <a:pt x="2756" y="273"/>
                    <a:pt x="2748" y="272"/>
                    <a:pt x="2742" y="269"/>
                  </a:cubicBezTo>
                  <a:cubicBezTo>
                    <a:pt x="2741" y="264"/>
                    <a:pt x="2747" y="265"/>
                    <a:pt x="2747" y="262"/>
                  </a:cubicBezTo>
                  <a:cubicBezTo>
                    <a:pt x="2744" y="258"/>
                    <a:pt x="2741" y="257"/>
                    <a:pt x="2738" y="257"/>
                  </a:cubicBezTo>
                  <a:cubicBezTo>
                    <a:pt x="2734" y="257"/>
                    <a:pt x="2731" y="258"/>
                    <a:pt x="2727" y="258"/>
                  </a:cubicBezTo>
                  <a:cubicBezTo>
                    <a:pt x="2727" y="258"/>
                    <a:pt x="2727" y="258"/>
                    <a:pt x="2727" y="258"/>
                  </a:cubicBezTo>
                  <a:cubicBezTo>
                    <a:pt x="2718" y="258"/>
                    <a:pt x="2714" y="252"/>
                    <a:pt x="2705" y="249"/>
                  </a:cubicBezTo>
                  <a:cubicBezTo>
                    <a:pt x="2692" y="245"/>
                    <a:pt x="2677" y="247"/>
                    <a:pt x="2662" y="244"/>
                  </a:cubicBezTo>
                  <a:cubicBezTo>
                    <a:pt x="2658" y="245"/>
                    <a:pt x="2659" y="250"/>
                    <a:pt x="2654" y="250"/>
                  </a:cubicBezTo>
                  <a:cubicBezTo>
                    <a:pt x="2654" y="250"/>
                    <a:pt x="2654" y="250"/>
                    <a:pt x="2654" y="250"/>
                  </a:cubicBezTo>
                  <a:cubicBezTo>
                    <a:pt x="2648" y="248"/>
                    <a:pt x="2650" y="239"/>
                    <a:pt x="2642" y="239"/>
                  </a:cubicBezTo>
                  <a:cubicBezTo>
                    <a:pt x="2638" y="241"/>
                    <a:pt x="2642" y="250"/>
                    <a:pt x="2636" y="250"/>
                  </a:cubicBezTo>
                  <a:cubicBezTo>
                    <a:pt x="2636" y="250"/>
                    <a:pt x="2636" y="250"/>
                    <a:pt x="2635" y="250"/>
                  </a:cubicBezTo>
                  <a:cubicBezTo>
                    <a:pt x="2627" y="249"/>
                    <a:pt x="2627" y="231"/>
                    <a:pt x="2619" y="230"/>
                  </a:cubicBezTo>
                  <a:cubicBezTo>
                    <a:pt x="2618" y="230"/>
                    <a:pt x="2618" y="230"/>
                    <a:pt x="2617" y="230"/>
                  </a:cubicBezTo>
                  <a:cubicBezTo>
                    <a:pt x="2611" y="230"/>
                    <a:pt x="2610" y="235"/>
                    <a:pt x="2609" y="242"/>
                  </a:cubicBezTo>
                  <a:cubicBezTo>
                    <a:pt x="2603" y="245"/>
                    <a:pt x="2594" y="251"/>
                    <a:pt x="2587" y="251"/>
                  </a:cubicBezTo>
                  <a:cubicBezTo>
                    <a:pt x="2585" y="251"/>
                    <a:pt x="2583" y="250"/>
                    <a:pt x="2581" y="250"/>
                  </a:cubicBezTo>
                  <a:cubicBezTo>
                    <a:pt x="2575" y="253"/>
                    <a:pt x="2572" y="261"/>
                    <a:pt x="2564" y="261"/>
                  </a:cubicBezTo>
                  <a:cubicBezTo>
                    <a:pt x="2563" y="261"/>
                    <a:pt x="2561" y="261"/>
                    <a:pt x="2560" y="261"/>
                  </a:cubicBezTo>
                  <a:cubicBezTo>
                    <a:pt x="2562" y="244"/>
                    <a:pt x="2592" y="251"/>
                    <a:pt x="2596" y="237"/>
                  </a:cubicBezTo>
                  <a:cubicBezTo>
                    <a:pt x="2583" y="238"/>
                    <a:pt x="2568" y="245"/>
                    <a:pt x="2555" y="249"/>
                  </a:cubicBezTo>
                  <a:cubicBezTo>
                    <a:pt x="2552" y="247"/>
                    <a:pt x="2549" y="246"/>
                    <a:pt x="2546" y="246"/>
                  </a:cubicBezTo>
                  <a:cubicBezTo>
                    <a:pt x="2541" y="246"/>
                    <a:pt x="2535" y="248"/>
                    <a:pt x="2531" y="251"/>
                  </a:cubicBezTo>
                  <a:cubicBezTo>
                    <a:pt x="2530" y="254"/>
                    <a:pt x="2535" y="258"/>
                    <a:pt x="2532" y="260"/>
                  </a:cubicBezTo>
                  <a:cubicBezTo>
                    <a:pt x="2520" y="257"/>
                    <a:pt x="2511" y="251"/>
                    <a:pt x="2499" y="247"/>
                  </a:cubicBezTo>
                  <a:cubicBezTo>
                    <a:pt x="2499" y="385"/>
                    <a:pt x="2499" y="385"/>
                    <a:pt x="2499" y="385"/>
                  </a:cubicBezTo>
                  <a:cubicBezTo>
                    <a:pt x="2507" y="390"/>
                    <a:pt x="2515" y="395"/>
                    <a:pt x="2522" y="400"/>
                  </a:cubicBezTo>
                  <a:cubicBezTo>
                    <a:pt x="2528" y="396"/>
                    <a:pt x="2532" y="396"/>
                    <a:pt x="2541" y="396"/>
                  </a:cubicBezTo>
                  <a:cubicBezTo>
                    <a:pt x="2551" y="408"/>
                    <a:pt x="2570" y="413"/>
                    <a:pt x="2574" y="429"/>
                  </a:cubicBezTo>
                  <a:cubicBezTo>
                    <a:pt x="2586" y="430"/>
                    <a:pt x="2592" y="438"/>
                    <a:pt x="2590" y="448"/>
                  </a:cubicBezTo>
                  <a:cubicBezTo>
                    <a:pt x="2601" y="456"/>
                    <a:pt x="2610" y="466"/>
                    <a:pt x="2623" y="472"/>
                  </a:cubicBezTo>
                  <a:cubicBezTo>
                    <a:pt x="2623" y="477"/>
                    <a:pt x="2615" y="476"/>
                    <a:pt x="2617" y="482"/>
                  </a:cubicBezTo>
                  <a:cubicBezTo>
                    <a:pt x="2627" y="486"/>
                    <a:pt x="2641" y="491"/>
                    <a:pt x="2653" y="498"/>
                  </a:cubicBezTo>
                  <a:cubicBezTo>
                    <a:pt x="3212" y="498"/>
                    <a:pt x="3212" y="498"/>
                    <a:pt x="3212" y="498"/>
                  </a:cubicBezTo>
                  <a:cubicBezTo>
                    <a:pt x="3217" y="494"/>
                    <a:pt x="3221" y="491"/>
                    <a:pt x="3226" y="487"/>
                  </a:cubicBezTo>
                  <a:cubicBezTo>
                    <a:pt x="3231" y="489"/>
                    <a:pt x="3237" y="489"/>
                    <a:pt x="3243" y="489"/>
                  </a:cubicBezTo>
                  <a:cubicBezTo>
                    <a:pt x="3247" y="489"/>
                    <a:pt x="3252" y="489"/>
                    <a:pt x="3256" y="489"/>
                  </a:cubicBezTo>
                  <a:cubicBezTo>
                    <a:pt x="3260" y="488"/>
                    <a:pt x="3264" y="488"/>
                    <a:pt x="3269" y="488"/>
                  </a:cubicBezTo>
                  <a:cubicBezTo>
                    <a:pt x="3275" y="488"/>
                    <a:pt x="3280" y="489"/>
                    <a:pt x="3286" y="490"/>
                  </a:cubicBezTo>
                  <a:cubicBezTo>
                    <a:pt x="3286" y="489"/>
                    <a:pt x="3286" y="489"/>
                    <a:pt x="3287" y="489"/>
                  </a:cubicBezTo>
                  <a:cubicBezTo>
                    <a:pt x="3287" y="489"/>
                    <a:pt x="3288" y="489"/>
                    <a:pt x="3288" y="489"/>
                  </a:cubicBezTo>
                  <a:cubicBezTo>
                    <a:pt x="3294" y="484"/>
                    <a:pt x="3296" y="478"/>
                    <a:pt x="3306" y="475"/>
                  </a:cubicBezTo>
                  <a:cubicBezTo>
                    <a:pt x="3318" y="470"/>
                    <a:pt x="3335" y="471"/>
                    <a:pt x="3332" y="456"/>
                  </a:cubicBezTo>
                  <a:cubicBezTo>
                    <a:pt x="3325" y="453"/>
                    <a:pt x="3322" y="448"/>
                    <a:pt x="3314" y="447"/>
                  </a:cubicBezTo>
                  <a:cubicBezTo>
                    <a:pt x="3313" y="447"/>
                    <a:pt x="3312" y="447"/>
                    <a:pt x="3311" y="447"/>
                  </a:cubicBezTo>
                  <a:cubicBezTo>
                    <a:pt x="3307" y="447"/>
                    <a:pt x="3303" y="449"/>
                    <a:pt x="3300" y="450"/>
                  </a:cubicBezTo>
                  <a:cubicBezTo>
                    <a:pt x="3297" y="452"/>
                    <a:pt x="3294" y="454"/>
                    <a:pt x="3291" y="454"/>
                  </a:cubicBezTo>
                  <a:cubicBezTo>
                    <a:pt x="3289" y="454"/>
                    <a:pt x="3286" y="453"/>
                    <a:pt x="3283" y="452"/>
                  </a:cubicBezTo>
                  <a:cubicBezTo>
                    <a:pt x="3283" y="446"/>
                    <a:pt x="3287" y="445"/>
                    <a:pt x="3292" y="445"/>
                  </a:cubicBezTo>
                  <a:cubicBezTo>
                    <a:pt x="3294" y="445"/>
                    <a:pt x="3296" y="445"/>
                    <a:pt x="3298" y="445"/>
                  </a:cubicBezTo>
                  <a:cubicBezTo>
                    <a:pt x="3300" y="445"/>
                    <a:pt x="3302" y="446"/>
                    <a:pt x="3304" y="446"/>
                  </a:cubicBezTo>
                  <a:cubicBezTo>
                    <a:pt x="3308" y="446"/>
                    <a:pt x="3312" y="445"/>
                    <a:pt x="3313" y="441"/>
                  </a:cubicBezTo>
                  <a:cubicBezTo>
                    <a:pt x="3310" y="432"/>
                    <a:pt x="3290" y="438"/>
                    <a:pt x="3283" y="432"/>
                  </a:cubicBezTo>
                  <a:cubicBezTo>
                    <a:pt x="3273" y="420"/>
                    <a:pt x="3269" y="403"/>
                    <a:pt x="3257" y="392"/>
                  </a:cubicBezTo>
                  <a:cubicBezTo>
                    <a:pt x="3253" y="383"/>
                    <a:pt x="3253" y="371"/>
                    <a:pt x="3240" y="368"/>
                  </a:cubicBezTo>
                  <a:cubicBezTo>
                    <a:pt x="3229" y="377"/>
                    <a:pt x="3233" y="396"/>
                    <a:pt x="3216" y="396"/>
                  </a:cubicBezTo>
                  <a:cubicBezTo>
                    <a:pt x="3215" y="396"/>
                    <a:pt x="3214" y="396"/>
                    <a:pt x="3214" y="396"/>
                  </a:cubicBezTo>
                  <a:cubicBezTo>
                    <a:pt x="3210" y="396"/>
                    <a:pt x="3207" y="392"/>
                    <a:pt x="3203" y="391"/>
                  </a:cubicBezTo>
                  <a:cubicBezTo>
                    <a:pt x="3202" y="391"/>
                    <a:pt x="3201" y="391"/>
                    <a:pt x="3201" y="391"/>
                  </a:cubicBezTo>
                  <a:cubicBezTo>
                    <a:pt x="3200" y="391"/>
                    <a:pt x="3198" y="392"/>
                    <a:pt x="3197" y="392"/>
                  </a:cubicBezTo>
                  <a:cubicBezTo>
                    <a:pt x="3196" y="392"/>
                    <a:pt x="3195" y="392"/>
                    <a:pt x="3194" y="392"/>
                  </a:cubicBezTo>
                  <a:cubicBezTo>
                    <a:pt x="3192" y="392"/>
                    <a:pt x="3191" y="392"/>
                    <a:pt x="3189" y="391"/>
                  </a:cubicBezTo>
                  <a:cubicBezTo>
                    <a:pt x="3195" y="384"/>
                    <a:pt x="3188" y="375"/>
                    <a:pt x="3194" y="366"/>
                  </a:cubicBezTo>
                  <a:cubicBezTo>
                    <a:pt x="3190" y="363"/>
                    <a:pt x="3184" y="362"/>
                    <a:pt x="3177" y="361"/>
                  </a:cubicBezTo>
                  <a:cubicBezTo>
                    <a:pt x="3169" y="353"/>
                    <a:pt x="3161" y="343"/>
                    <a:pt x="3146" y="343"/>
                  </a:cubicBezTo>
                  <a:cubicBezTo>
                    <a:pt x="3143" y="343"/>
                    <a:pt x="3139" y="344"/>
                    <a:pt x="3135" y="345"/>
                  </a:cubicBezTo>
                  <a:cubicBezTo>
                    <a:pt x="3132" y="342"/>
                    <a:pt x="3125" y="341"/>
                    <a:pt x="3119" y="341"/>
                  </a:cubicBezTo>
                  <a:cubicBezTo>
                    <a:pt x="3112" y="341"/>
                    <a:pt x="3106" y="343"/>
                    <a:pt x="3105" y="348"/>
                  </a:cubicBezTo>
                  <a:cubicBezTo>
                    <a:pt x="3111" y="356"/>
                    <a:pt x="3107" y="367"/>
                    <a:pt x="3114" y="375"/>
                  </a:cubicBezTo>
                  <a:cubicBezTo>
                    <a:pt x="3111" y="381"/>
                    <a:pt x="3103" y="383"/>
                    <a:pt x="3104" y="390"/>
                  </a:cubicBezTo>
                  <a:cubicBezTo>
                    <a:pt x="3105" y="393"/>
                    <a:pt x="3111" y="394"/>
                    <a:pt x="3114" y="398"/>
                  </a:cubicBezTo>
                  <a:cubicBezTo>
                    <a:pt x="3119" y="405"/>
                    <a:pt x="3120" y="413"/>
                    <a:pt x="3124" y="418"/>
                  </a:cubicBezTo>
                  <a:cubicBezTo>
                    <a:pt x="3120" y="429"/>
                    <a:pt x="3107" y="433"/>
                    <a:pt x="3095" y="437"/>
                  </a:cubicBezTo>
                  <a:cubicBezTo>
                    <a:pt x="3098" y="451"/>
                    <a:pt x="3112" y="477"/>
                    <a:pt x="3091" y="482"/>
                  </a:cubicBezTo>
                  <a:cubicBezTo>
                    <a:pt x="3081" y="477"/>
                    <a:pt x="3073" y="469"/>
                    <a:pt x="3066" y="460"/>
                  </a:cubicBezTo>
                  <a:cubicBezTo>
                    <a:pt x="3065" y="450"/>
                    <a:pt x="3070" y="440"/>
                    <a:pt x="3063" y="435"/>
                  </a:cubicBezTo>
                  <a:cubicBezTo>
                    <a:pt x="3026" y="434"/>
                    <a:pt x="3008" y="417"/>
                    <a:pt x="2980" y="409"/>
                  </a:cubicBezTo>
                  <a:cubicBezTo>
                    <a:pt x="2975" y="409"/>
                    <a:pt x="2974" y="412"/>
                    <a:pt x="2969" y="412"/>
                  </a:cubicBezTo>
                  <a:cubicBezTo>
                    <a:pt x="2968" y="412"/>
                    <a:pt x="2968" y="412"/>
                    <a:pt x="2968" y="412"/>
                  </a:cubicBezTo>
                  <a:cubicBezTo>
                    <a:pt x="2963" y="407"/>
                    <a:pt x="2963" y="398"/>
                    <a:pt x="2958" y="393"/>
                  </a:cubicBezTo>
                  <a:cubicBezTo>
                    <a:pt x="2956" y="393"/>
                    <a:pt x="2953" y="392"/>
                    <a:pt x="2950" y="392"/>
                  </a:cubicBezTo>
                  <a:cubicBezTo>
                    <a:pt x="2949" y="392"/>
                    <a:pt x="2948" y="392"/>
                    <a:pt x="2947" y="392"/>
                  </a:cubicBezTo>
                  <a:cubicBezTo>
                    <a:pt x="2944" y="388"/>
                    <a:pt x="2940" y="384"/>
                    <a:pt x="2940" y="379"/>
                  </a:cubicBezTo>
                  <a:cubicBezTo>
                    <a:pt x="2940" y="372"/>
                    <a:pt x="2953" y="356"/>
                    <a:pt x="2958" y="352"/>
                  </a:cubicBezTo>
                  <a:cubicBezTo>
                    <a:pt x="2966" y="344"/>
                    <a:pt x="2981" y="343"/>
                    <a:pt x="2983" y="335"/>
                  </a:cubicBezTo>
                  <a:cubicBezTo>
                    <a:pt x="2969" y="329"/>
                    <a:pt x="2949" y="330"/>
                    <a:pt x="2936" y="322"/>
                  </a:cubicBezTo>
                  <a:cubicBezTo>
                    <a:pt x="2939" y="320"/>
                    <a:pt x="2943" y="319"/>
                    <a:pt x="2947" y="319"/>
                  </a:cubicBezTo>
                  <a:cubicBezTo>
                    <a:pt x="2959" y="319"/>
                    <a:pt x="2973" y="326"/>
                    <a:pt x="2985" y="327"/>
                  </a:cubicBezTo>
                  <a:cubicBezTo>
                    <a:pt x="2988" y="323"/>
                    <a:pt x="2993" y="320"/>
                    <a:pt x="2998" y="320"/>
                  </a:cubicBezTo>
                  <a:cubicBezTo>
                    <a:pt x="3000" y="320"/>
                    <a:pt x="3003" y="321"/>
                    <a:pt x="3005" y="322"/>
                  </a:cubicBezTo>
                  <a:cubicBezTo>
                    <a:pt x="3011" y="319"/>
                    <a:pt x="3018" y="316"/>
                    <a:pt x="3018" y="308"/>
                  </a:cubicBezTo>
                  <a:cubicBezTo>
                    <a:pt x="3008" y="306"/>
                    <a:pt x="2995" y="306"/>
                    <a:pt x="2991" y="299"/>
                  </a:cubicBezTo>
                  <a:cubicBezTo>
                    <a:pt x="2993" y="297"/>
                    <a:pt x="2996" y="297"/>
                    <a:pt x="2998" y="297"/>
                  </a:cubicBezTo>
                  <a:cubicBezTo>
                    <a:pt x="3002" y="297"/>
                    <a:pt x="3006" y="298"/>
                    <a:pt x="3010" y="299"/>
                  </a:cubicBezTo>
                  <a:cubicBezTo>
                    <a:pt x="3014" y="301"/>
                    <a:pt x="3018" y="302"/>
                    <a:pt x="3021" y="302"/>
                  </a:cubicBezTo>
                  <a:cubicBezTo>
                    <a:pt x="3022" y="302"/>
                    <a:pt x="3022" y="302"/>
                    <a:pt x="3023" y="302"/>
                  </a:cubicBezTo>
                  <a:cubicBezTo>
                    <a:pt x="3028" y="297"/>
                    <a:pt x="3024" y="287"/>
                    <a:pt x="3033" y="286"/>
                  </a:cubicBezTo>
                  <a:cubicBezTo>
                    <a:pt x="3037" y="286"/>
                    <a:pt x="3038" y="290"/>
                    <a:pt x="3042" y="290"/>
                  </a:cubicBezTo>
                  <a:cubicBezTo>
                    <a:pt x="3043" y="290"/>
                    <a:pt x="3043" y="290"/>
                    <a:pt x="3043" y="290"/>
                  </a:cubicBezTo>
                  <a:cubicBezTo>
                    <a:pt x="3047" y="289"/>
                    <a:pt x="3044" y="284"/>
                    <a:pt x="3048" y="284"/>
                  </a:cubicBezTo>
                  <a:cubicBezTo>
                    <a:pt x="3048" y="284"/>
                    <a:pt x="3048" y="284"/>
                    <a:pt x="3049" y="284"/>
                  </a:cubicBezTo>
                  <a:cubicBezTo>
                    <a:pt x="3054" y="285"/>
                    <a:pt x="3054" y="290"/>
                    <a:pt x="3060" y="290"/>
                  </a:cubicBezTo>
                  <a:cubicBezTo>
                    <a:pt x="3067" y="287"/>
                    <a:pt x="3073" y="282"/>
                    <a:pt x="3076" y="275"/>
                  </a:cubicBezTo>
                  <a:cubicBezTo>
                    <a:pt x="3073" y="270"/>
                    <a:pt x="3071" y="265"/>
                    <a:pt x="3067" y="261"/>
                  </a:cubicBezTo>
                  <a:cubicBezTo>
                    <a:pt x="3069" y="258"/>
                    <a:pt x="3073" y="257"/>
                    <a:pt x="3073" y="253"/>
                  </a:cubicBezTo>
                  <a:cubicBezTo>
                    <a:pt x="3070" y="248"/>
                    <a:pt x="3065" y="244"/>
                    <a:pt x="3056" y="244"/>
                  </a:cubicBezTo>
                  <a:cubicBezTo>
                    <a:pt x="3055" y="244"/>
                    <a:pt x="3054" y="244"/>
                    <a:pt x="3053" y="244"/>
                  </a:cubicBezTo>
                  <a:cubicBezTo>
                    <a:pt x="3050" y="242"/>
                    <a:pt x="3045" y="239"/>
                    <a:pt x="3041" y="239"/>
                  </a:cubicBezTo>
                  <a:cubicBezTo>
                    <a:pt x="3039" y="239"/>
                    <a:pt x="3037" y="240"/>
                    <a:pt x="3035" y="241"/>
                  </a:cubicBezTo>
                  <a:cubicBezTo>
                    <a:pt x="3034" y="247"/>
                    <a:pt x="3041" y="247"/>
                    <a:pt x="3040" y="253"/>
                  </a:cubicBezTo>
                  <a:cubicBezTo>
                    <a:pt x="3038" y="256"/>
                    <a:pt x="3034" y="256"/>
                    <a:pt x="3031" y="258"/>
                  </a:cubicBezTo>
                  <a:cubicBezTo>
                    <a:pt x="3034" y="268"/>
                    <a:pt x="3026" y="277"/>
                    <a:pt x="3017" y="277"/>
                  </a:cubicBezTo>
                  <a:cubicBezTo>
                    <a:pt x="3017" y="277"/>
                    <a:pt x="3017" y="277"/>
                    <a:pt x="3016" y="277"/>
                  </a:cubicBezTo>
                  <a:cubicBezTo>
                    <a:pt x="3001" y="275"/>
                    <a:pt x="3012" y="262"/>
                    <a:pt x="3011" y="255"/>
                  </a:cubicBezTo>
                  <a:cubicBezTo>
                    <a:pt x="3010" y="250"/>
                    <a:pt x="3003" y="247"/>
                    <a:pt x="2998" y="247"/>
                  </a:cubicBezTo>
                  <a:cubicBezTo>
                    <a:pt x="2997" y="247"/>
                    <a:pt x="2997" y="247"/>
                    <a:pt x="2997" y="247"/>
                  </a:cubicBezTo>
                  <a:cubicBezTo>
                    <a:pt x="2988" y="249"/>
                    <a:pt x="2994" y="254"/>
                    <a:pt x="2990" y="262"/>
                  </a:cubicBezTo>
                  <a:cubicBezTo>
                    <a:pt x="2990" y="262"/>
                    <a:pt x="2990" y="262"/>
                    <a:pt x="2990" y="262"/>
                  </a:cubicBezTo>
                  <a:cubicBezTo>
                    <a:pt x="2981" y="262"/>
                    <a:pt x="2984" y="251"/>
                    <a:pt x="2979" y="248"/>
                  </a:cubicBezTo>
                  <a:cubicBezTo>
                    <a:pt x="2976" y="245"/>
                    <a:pt x="2964" y="248"/>
                    <a:pt x="2964" y="242"/>
                  </a:cubicBezTo>
                  <a:cubicBezTo>
                    <a:pt x="2964" y="237"/>
                    <a:pt x="2971" y="237"/>
                    <a:pt x="2972" y="232"/>
                  </a:cubicBezTo>
                  <a:cubicBezTo>
                    <a:pt x="2966" y="225"/>
                    <a:pt x="2961" y="217"/>
                    <a:pt x="2953" y="212"/>
                  </a:cubicBezTo>
                  <a:cubicBezTo>
                    <a:pt x="2952" y="212"/>
                    <a:pt x="2951" y="212"/>
                    <a:pt x="2951" y="212"/>
                  </a:cubicBezTo>
                  <a:moveTo>
                    <a:pt x="839" y="202"/>
                  </a:moveTo>
                  <a:cubicBezTo>
                    <a:pt x="830" y="202"/>
                    <a:pt x="820" y="205"/>
                    <a:pt x="818" y="211"/>
                  </a:cubicBezTo>
                  <a:cubicBezTo>
                    <a:pt x="820" y="218"/>
                    <a:pt x="809" y="219"/>
                    <a:pt x="808" y="226"/>
                  </a:cubicBezTo>
                  <a:cubicBezTo>
                    <a:pt x="810" y="228"/>
                    <a:pt x="814" y="228"/>
                    <a:pt x="818" y="228"/>
                  </a:cubicBezTo>
                  <a:cubicBezTo>
                    <a:pt x="819" y="228"/>
                    <a:pt x="819" y="228"/>
                    <a:pt x="820" y="228"/>
                  </a:cubicBezTo>
                  <a:cubicBezTo>
                    <a:pt x="820" y="228"/>
                    <a:pt x="821" y="228"/>
                    <a:pt x="822" y="228"/>
                  </a:cubicBezTo>
                  <a:cubicBezTo>
                    <a:pt x="827" y="228"/>
                    <a:pt x="832" y="228"/>
                    <a:pt x="833" y="234"/>
                  </a:cubicBezTo>
                  <a:cubicBezTo>
                    <a:pt x="832" y="235"/>
                    <a:pt x="830" y="236"/>
                    <a:pt x="829" y="236"/>
                  </a:cubicBezTo>
                  <a:cubicBezTo>
                    <a:pt x="827" y="236"/>
                    <a:pt x="826" y="235"/>
                    <a:pt x="824" y="233"/>
                  </a:cubicBezTo>
                  <a:cubicBezTo>
                    <a:pt x="823" y="232"/>
                    <a:pt x="821" y="231"/>
                    <a:pt x="818" y="231"/>
                  </a:cubicBezTo>
                  <a:cubicBezTo>
                    <a:pt x="818" y="231"/>
                    <a:pt x="818" y="231"/>
                    <a:pt x="818" y="231"/>
                  </a:cubicBezTo>
                  <a:cubicBezTo>
                    <a:pt x="817" y="234"/>
                    <a:pt x="817" y="235"/>
                    <a:pt x="818" y="238"/>
                  </a:cubicBezTo>
                  <a:cubicBezTo>
                    <a:pt x="826" y="238"/>
                    <a:pt x="832" y="246"/>
                    <a:pt x="842" y="247"/>
                  </a:cubicBezTo>
                  <a:cubicBezTo>
                    <a:pt x="843" y="247"/>
                    <a:pt x="844" y="247"/>
                    <a:pt x="845" y="247"/>
                  </a:cubicBezTo>
                  <a:cubicBezTo>
                    <a:pt x="851" y="247"/>
                    <a:pt x="858" y="245"/>
                    <a:pt x="865" y="244"/>
                  </a:cubicBezTo>
                  <a:cubicBezTo>
                    <a:pt x="861" y="232"/>
                    <a:pt x="841" y="222"/>
                    <a:pt x="854" y="206"/>
                  </a:cubicBezTo>
                  <a:cubicBezTo>
                    <a:pt x="851" y="203"/>
                    <a:pt x="845" y="202"/>
                    <a:pt x="839" y="202"/>
                  </a:cubicBezTo>
                  <a:moveTo>
                    <a:pt x="3096" y="176"/>
                  </a:moveTo>
                  <a:cubicBezTo>
                    <a:pt x="3090" y="176"/>
                    <a:pt x="3084" y="176"/>
                    <a:pt x="3080" y="177"/>
                  </a:cubicBezTo>
                  <a:cubicBezTo>
                    <a:pt x="3077" y="181"/>
                    <a:pt x="3080" y="183"/>
                    <a:pt x="3081" y="187"/>
                  </a:cubicBezTo>
                  <a:cubicBezTo>
                    <a:pt x="3076" y="181"/>
                    <a:pt x="3071" y="179"/>
                    <a:pt x="3064" y="179"/>
                  </a:cubicBezTo>
                  <a:cubicBezTo>
                    <a:pt x="3053" y="179"/>
                    <a:pt x="3040" y="186"/>
                    <a:pt x="3035" y="194"/>
                  </a:cubicBezTo>
                  <a:cubicBezTo>
                    <a:pt x="3038" y="195"/>
                    <a:pt x="3043" y="198"/>
                    <a:pt x="3040" y="201"/>
                  </a:cubicBezTo>
                  <a:cubicBezTo>
                    <a:pt x="3039" y="202"/>
                    <a:pt x="3039" y="202"/>
                    <a:pt x="3038" y="202"/>
                  </a:cubicBezTo>
                  <a:cubicBezTo>
                    <a:pt x="3037" y="202"/>
                    <a:pt x="3036" y="202"/>
                    <a:pt x="3036" y="202"/>
                  </a:cubicBezTo>
                  <a:cubicBezTo>
                    <a:pt x="3035" y="202"/>
                    <a:pt x="3034" y="202"/>
                    <a:pt x="3034" y="202"/>
                  </a:cubicBezTo>
                  <a:cubicBezTo>
                    <a:pt x="3033" y="202"/>
                    <a:pt x="3032" y="202"/>
                    <a:pt x="3032" y="203"/>
                  </a:cubicBezTo>
                  <a:cubicBezTo>
                    <a:pt x="3037" y="207"/>
                    <a:pt x="3054" y="219"/>
                    <a:pt x="3035" y="221"/>
                  </a:cubicBezTo>
                  <a:cubicBezTo>
                    <a:pt x="3034" y="218"/>
                    <a:pt x="3033" y="215"/>
                    <a:pt x="3033" y="212"/>
                  </a:cubicBezTo>
                  <a:cubicBezTo>
                    <a:pt x="3012" y="205"/>
                    <a:pt x="3027" y="187"/>
                    <a:pt x="3036" y="179"/>
                  </a:cubicBezTo>
                  <a:cubicBezTo>
                    <a:pt x="3034" y="177"/>
                    <a:pt x="3031" y="176"/>
                    <a:pt x="3027" y="176"/>
                  </a:cubicBezTo>
                  <a:cubicBezTo>
                    <a:pt x="3010" y="176"/>
                    <a:pt x="2985" y="199"/>
                    <a:pt x="2990" y="213"/>
                  </a:cubicBezTo>
                  <a:cubicBezTo>
                    <a:pt x="2993" y="222"/>
                    <a:pt x="3009" y="214"/>
                    <a:pt x="3014" y="222"/>
                  </a:cubicBezTo>
                  <a:cubicBezTo>
                    <a:pt x="3013" y="224"/>
                    <a:pt x="3012" y="225"/>
                    <a:pt x="3009" y="225"/>
                  </a:cubicBezTo>
                  <a:cubicBezTo>
                    <a:pt x="3008" y="225"/>
                    <a:pt x="3006" y="224"/>
                    <a:pt x="3004" y="224"/>
                  </a:cubicBezTo>
                  <a:cubicBezTo>
                    <a:pt x="3002" y="224"/>
                    <a:pt x="3001" y="224"/>
                    <a:pt x="2999" y="224"/>
                  </a:cubicBezTo>
                  <a:cubicBezTo>
                    <a:pt x="2999" y="224"/>
                    <a:pt x="2999" y="224"/>
                    <a:pt x="2999" y="224"/>
                  </a:cubicBezTo>
                  <a:cubicBezTo>
                    <a:pt x="2999" y="230"/>
                    <a:pt x="3004" y="232"/>
                    <a:pt x="3008" y="235"/>
                  </a:cubicBezTo>
                  <a:cubicBezTo>
                    <a:pt x="3013" y="234"/>
                    <a:pt x="3018" y="234"/>
                    <a:pt x="3023" y="234"/>
                  </a:cubicBezTo>
                  <a:cubicBezTo>
                    <a:pt x="3034" y="234"/>
                    <a:pt x="3045" y="235"/>
                    <a:pt x="3056" y="236"/>
                  </a:cubicBezTo>
                  <a:cubicBezTo>
                    <a:pt x="3066" y="237"/>
                    <a:pt x="3077" y="238"/>
                    <a:pt x="3087" y="238"/>
                  </a:cubicBezTo>
                  <a:cubicBezTo>
                    <a:pt x="3092" y="238"/>
                    <a:pt x="3097" y="238"/>
                    <a:pt x="3102" y="238"/>
                  </a:cubicBezTo>
                  <a:cubicBezTo>
                    <a:pt x="3104" y="232"/>
                    <a:pt x="3095" y="231"/>
                    <a:pt x="3100" y="226"/>
                  </a:cubicBezTo>
                  <a:cubicBezTo>
                    <a:pt x="3113" y="230"/>
                    <a:pt x="3115" y="242"/>
                    <a:pt x="3125" y="248"/>
                  </a:cubicBezTo>
                  <a:cubicBezTo>
                    <a:pt x="3124" y="250"/>
                    <a:pt x="3122" y="254"/>
                    <a:pt x="3124" y="256"/>
                  </a:cubicBezTo>
                  <a:cubicBezTo>
                    <a:pt x="3128" y="255"/>
                    <a:pt x="3133" y="254"/>
                    <a:pt x="3137" y="254"/>
                  </a:cubicBezTo>
                  <a:cubicBezTo>
                    <a:pt x="3148" y="254"/>
                    <a:pt x="3157" y="259"/>
                    <a:pt x="3163" y="265"/>
                  </a:cubicBezTo>
                  <a:cubicBezTo>
                    <a:pt x="3159" y="275"/>
                    <a:pt x="3152" y="283"/>
                    <a:pt x="3146" y="290"/>
                  </a:cubicBezTo>
                  <a:cubicBezTo>
                    <a:pt x="3147" y="294"/>
                    <a:pt x="3149" y="296"/>
                    <a:pt x="3148" y="300"/>
                  </a:cubicBezTo>
                  <a:cubicBezTo>
                    <a:pt x="3141" y="303"/>
                    <a:pt x="3130" y="304"/>
                    <a:pt x="3120" y="304"/>
                  </a:cubicBezTo>
                  <a:cubicBezTo>
                    <a:pt x="3117" y="304"/>
                    <a:pt x="3113" y="304"/>
                    <a:pt x="3111" y="303"/>
                  </a:cubicBezTo>
                  <a:cubicBezTo>
                    <a:pt x="3110" y="305"/>
                    <a:pt x="3109" y="306"/>
                    <a:pt x="3107" y="306"/>
                  </a:cubicBezTo>
                  <a:cubicBezTo>
                    <a:pt x="3108" y="316"/>
                    <a:pt x="3112" y="319"/>
                    <a:pt x="3118" y="319"/>
                  </a:cubicBezTo>
                  <a:cubicBezTo>
                    <a:pt x="3122" y="319"/>
                    <a:pt x="3126" y="318"/>
                    <a:pt x="3131" y="317"/>
                  </a:cubicBezTo>
                  <a:cubicBezTo>
                    <a:pt x="3136" y="316"/>
                    <a:pt x="3141" y="314"/>
                    <a:pt x="3146" y="314"/>
                  </a:cubicBezTo>
                  <a:cubicBezTo>
                    <a:pt x="3147" y="314"/>
                    <a:pt x="3148" y="315"/>
                    <a:pt x="3148" y="315"/>
                  </a:cubicBezTo>
                  <a:cubicBezTo>
                    <a:pt x="3153" y="319"/>
                    <a:pt x="3158" y="324"/>
                    <a:pt x="3167" y="325"/>
                  </a:cubicBezTo>
                  <a:cubicBezTo>
                    <a:pt x="3174" y="338"/>
                    <a:pt x="3197" y="336"/>
                    <a:pt x="3204" y="349"/>
                  </a:cubicBezTo>
                  <a:cubicBezTo>
                    <a:pt x="3206" y="349"/>
                    <a:pt x="3211" y="350"/>
                    <a:pt x="3216" y="350"/>
                  </a:cubicBezTo>
                  <a:cubicBezTo>
                    <a:pt x="3220" y="350"/>
                    <a:pt x="3224" y="349"/>
                    <a:pt x="3225" y="346"/>
                  </a:cubicBezTo>
                  <a:cubicBezTo>
                    <a:pt x="3221" y="336"/>
                    <a:pt x="3202" y="337"/>
                    <a:pt x="3199" y="326"/>
                  </a:cubicBezTo>
                  <a:cubicBezTo>
                    <a:pt x="3201" y="325"/>
                    <a:pt x="3202" y="324"/>
                    <a:pt x="3204" y="324"/>
                  </a:cubicBezTo>
                  <a:cubicBezTo>
                    <a:pt x="3209" y="324"/>
                    <a:pt x="3216" y="329"/>
                    <a:pt x="3222" y="333"/>
                  </a:cubicBezTo>
                  <a:cubicBezTo>
                    <a:pt x="3228" y="337"/>
                    <a:pt x="3234" y="342"/>
                    <a:pt x="3237" y="342"/>
                  </a:cubicBezTo>
                  <a:cubicBezTo>
                    <a:pt x="3240" y="342"/>
                    <a:pt x="3242" y="339"/>
                    <a:pt x="3241" y="330"/>
                  </a:cubicBezTo>
                  <a:cubicBezTo>
                    <a:pt x="3244" y="329"/>
                    <a:pt x="3248" y="329"/>
                    <a:pt x="3248" y="327"/>
                  </a:cubicBezTo>
                  <a:cubicBezTo>
                    <a:pt x="3241" y="316"/>
                    <a:pt x="3225" y="313"/>
                    <a:pt x="3216" y="303"/>
                  </a:cubicBezTo>
                  <a:cubicBezTo>
                    <a:pt x="3215" y="298"/>
                    <a:pt x="3215" y="295"/>
                    <a:pt x="3213" y="290"/>
                  </a:cubicBezTo>
                  <a:cubicBezTo>
                    <a:pt x="3215" y="289"/>
                    <a:pt x="3213" y="287"/>
                    <a:pt x="3216" y="287"/>
                  </a:cubicBezTo>
                  <a:cubicBezTo>
                    <a:pt x="3216" y="287"/>
                    <a:pt x="3216" y="287"/>
                    <a:pt x="3216" y="287"/>
                  </a:cubicBezTo>
                  <a:cubicBezTo>
                    <a:pt x="3217" y="287"/>
                    <a:pt x="3217" y="287"/>
                    <a:pt x="3218" y="287"/>
                  </a:cubicBezTo>
                  <a:cubicBezTo>
                    <a:pt x="3224" y="287"/>
                    <a:pt x="3232" y="289"/>
                    <a:pt x="3235" y="294"/>
                  </a:cubicBezTo>
                  <a:cubicBezTo>
                    <a:pt x="3234" y="297"/>
                    <a:pt x="3230" y="297"/>
                    <a:pt x="3231" y="302"/>
                  </a:cubicBezTo>
                  <a:cubicBezTo>
                    <a:pt x="3237" y="305"/>
                    <a:pt x="3244" y="307"/>
                    <a:pt x="3251" y="309"/>
                  </a:cubicBezTo>
                  <a:cubicBezTo>
                    <a:pt x="3251" y="301"/>
                    <a:pt x="3257" y="300"/>
                    <a:pt x="3263" y="298"/>
                  </a:cubicBezTo>
                  <a:cubicBezTo>
                    <a:pt x="3266" y="296"/>
                    <a:pt x="3265" y="292"/>
                    <a:pt x="3267" y="290"/>
                  </a:cubicBezTo>
                  <a:cubicBezTo>
                    <a:pt x="3267" y="290"/>
                    <a:pt x="3268" y="290"/>
                    <a:pt x="3269" y="290"/>
                  </a:cubicBezTo>
                  <a:cubicBezTo>
                    <a:pt x="3271" y="290"/>
                    <a:pt x="3272" y="289"/>
                    <a:pt x="3275" y="289"/>
                  </a:cubicBezTo>
                  <a:cubicBezTo>
                    <a:pt x="3274" y="275"/>
                    <a:pt x="3255" y="278"/>
                    <a:pt x="3246" y="272"/>
                  </a:cubicBezTo>
                  <a:cubicBezTo>
                    <a:pt x="3242" y="270"/>
                    <a:pt x="3243" y="266"/>
                    <a:pt x="3238" y="265"/>
                  </a:cubicBezTo>
                  <a:cubicBezTo>
                    <a:pt x="3238" y="265"/>
                    <a:pt x="3237" y="265"/>
                    <a:pt x="3237" y="265"/>
                  </a:cubicBezTo>
                  <a:cubicBezTo>
                    <a:pt x="3236" y="265"/>
                    <a:pt x="3236" y="265"/>
                    <a:pt x="3235" y="265"/>
                  </a:cubicBezTo>
                  <a:cubicBezTo>
                    <a:pt x="3235" y="265"/>
                    <a:pt x="3234" y="265"/>
                    <a:pt x="3234" y="265"/>
                  </a:cubicBezTo>
                  <a:cubicBezTo>
                    <a:pt x="3232" y="265"/>
                    <a:pt x="3230" y="266"/>
                    <a:pt x="3229" y="266"/>
                  </a:cubicBezTo>
                  <a:cubicBezTo>
                    <a:pt x="3219" y="259"/>
                    <a:pt x="3205" y="255"/>
                    <a:pt x="3198" y="246"/>
                  </a:cubicBezTo>
                  <a:cubicBezTo>
                    <a:pt x="3199" y="244"/>
                    <a:pt x="3201" y="243"/>
                    <a:pt x="3203" y="243"/>
                  </a:cubicBezTo>
                  <a:cubicBezTo>
                    <a:pt x="3205" y="243"/>
                    <a:pt x="3207" y="244"/>
                    <a:pt x="3209" y="244"/>
                  </a:cubicBezTo>
                  <a:cubicBezTo>
                    <a:pt x="3211" y="245"/>
                    <a:pt x="3213" y="245"/>
                    <a:pt x="3215" y="245"/>
                  </a:cubicBezTo>
                  <a:cubicBezTo>
                    <a:pt x="3216" y="245"/>
                    <a:pt x="3218" y="245"/>
                    <a:pt x="3219" y="243"/>
                  </a:cubicBezTo>
                  <a:cubicBezTo>
                    <a:pt x="3217" y="238"/>
                    <a:pt x="3212" y="234"/>
                    <a:pt x="3205" y="234"/>
                  </a:cubicBezTo>
                  <a:cubicBezTo>
                    <a:pt x="3204" y="234"/>
                    <a:pt x="3202" y="234"/>
                    <a:pt x="3200" y="235"/>
                  </a:cubicBezTo>
                  <a:cubicBezTo>
                    <a:pt x="3197" y="232"/>
                    <a:pt x="3197" y="227"/>
                    <a:pt x="3194" y="224"/>
                  </a:cubicBezTo>
                  <a:cubicBezTo>
                    <a:pt x="3193" y="224"/>
                    <a:pt x="3193" y="224"/>
                    <a:pt x="3192" y="224"/>
                  </a:cubicBezTo>
                  <a:cubicBezTo>
                    <a:pt x="3187" y="224"/>
                    <a:pt x="3184" y="221"/>
                    <a:pt x="3178" y="220"/>
                  </a:cubicBezTo>
                  <a:cubicBezTo>
                    <a:pt x="3175" y="220"/>
                    <a:pt x="3173" y="224"/>
                    <a:pt x="3170" y="224"/>
                  </a:cubicBezTo>
                  <a:cubicBezTo>
                    <a:pt x="3169" y="224"/>
                    <a:pt x="3168" y="223"/>
                    <a:pt x="3167" y="222"/>
                  </a:cubicBezTo>
                  <a:cubicBezTo>
                    <a:pt x="3166" y="216"/>
                    <a:pt x="3175" y="219"/>
                    <a:pt x="3175" y="214"/>
                  </a:cubicBezTo>
                  <a:cubicBezTo>
                    <a:pt x="3173" y="210"/>
                    <a:pt x="3169" y="209"/>
                    <a:pt x="3164" y="209"/>
                  </a:cubicBezTo>
                  <a:cubicBezTo>
                    <a:pt x="3160" y="209"/>
                    <a:pt x="3155" y="210"/>
                    <a:pt x="3152" y="213"/>
                  </a:cubicBezTo>
                  <a:cubicBezTo>
                    <a:pt x="3141" y="210"/>
                    <a:pt x="3137" y="202"/>
                    <a:pt x="3134" y="193"/>
                  </a:cubicBezTo>
                  <a:cubicBezTo>
                    <a:pt x="3108" y="193"/>
                    <a:pt x="3108" y="193"/>
                    <a:pt x="3108" y="193"/>
                  </a:cubicBezTo>
                  <a:cubicBezTo>
                    <a:pt x="3104" y="195"/>
                    <a:pt x="3105" y="201"/>
                    <a:pt x="3102" y="203"/>
                  </a:cubicBezTo>
                  <a:cubicBezTo>
                    <a:pt x="3094" y="203"/>
                    <a:pt x="3091" y="198"/>
                    <a:pt x="3084" y="197"/>
                  </a:cubicBezTo>
                  <a:cubicBezTo>
                    <a:pt x="3082" y="199"/>
                    <a:pt x="3084" y="204"/>
                    <a:pt x="3079" y="204"/>
                  </a:cubicBezTo>
                  <a:cubicBezTo>
                    <a:pt x="3079" y="204"/>
                    <a:pt x="3079" y="204"/>
                    <a:pt x="3079" y="204"/>
                  </a:cubicBezTo>
                  <a:cubicBezTo>
                    <a:pt x="3073" y="199"/>
                    <a:pt x="3083" y="194"/>
                    <a:pt x="3084" y="188"/>
                  </a:cubicBezTo>
                  <a:cubicBezTo>
                    <a:pt x="3088" y="189"/>
                    <a:pt x="3090" y="192"/>
                    <a:pt x="3095" y="192"/>
                  </a:cubicBezTo>
                  <a:cubicBezTo>
                    <a:pt x="3103" y="185"/>
                    <a:pt x="3119" y="189"/>
                    <a:pt x="3127" y="185"/>
                  </a:cubicBezTo>
                  <a:cubicBezTo>
                    <a:pt x="3122" y="179"/>
                    <a:pt x="3108" y="176"/>
                    <a:pt x="3096" y="176"/>
                  </a:cubicBezTo>
                  <a:moveTo>
                    <a:pt x="2892" y="174"/>
                  </a:moveTo>
                  <a:cubicBezTo>
                    <a:pt x="2886" y="174"/>
                    <a:pt x="2879" y="178"/>
                    <a:pt x="2879" y="184"/>
                  </a:cubicBezTo>
                  <a:cubicBezTo>
                    <a:pt x="2880" y="189"/>
                    <a:pt x="2886" y="188"/>
                    <a:pt x="2888" y="193"/>
                  </a:cubicBezTo>
                  <a:cubicBezTo>
                    <a:pt x="2887" y="194"/>
                    <a:pt x="2886" y="195"/>
                    <a:pt x="2885" y="196"/>
                  </a:cubicBezTo>
                  <a:cubicBezTo>
                    <a:pt x="2884" y="196"/>
                    <a:pt x="2884" y="196"/>
                    <a:pt x="2884" y="196"/>
                  </a:cubicBezTo>
                  <a:cubicBezTo>
                    <a:pt x="2878" y="196"/>
                    <a:pt x="2878" y="191"/>
                    <a:pt x="2872" y="190"/>
                  </a:cubicBezTo>
                  <a:cubicBezTo>
                    <a:pt x="2869" y="192"/>
                    <a:pt x="2864" y="194"/>
                    <a:pt x="2864" y="199"/>
                  </a:cubicBezTo>
                  <a:cubicBezTo>
                    <a:pt x="2867" y="204"/>
                    <a:pt x="2876" y="204"/>
                    <a:pt x="2885" y="205"/>
                  </a:cubicBezTo>
                  <a:cubicBezTo>
                    <a:pt x="2891" y="210"/>
                    <a:pt x="2892" y="218"/>
                    <a:pt x="2900" y="218"/>
                  </a:cubicBezTo>
                  <a:cubicBezTo>
                    <a:pt x="2900" y="218"/>
                    <a:pt x="2901" y="218"/>
                    <a:pt x="2901" y="218"/>
                  </a:cubicBezTo>
                  <a:cubicBezTo>
                    <a:pt x="2904" y="218"/>
                    <a:pt x="2906" y="217"/>
                    <a:pt x="2909" y="215"/>
                  </a:cubicBezTo>
                  <a:cubicBezTo>
                    <a:pt x="2911" y="214"/>
                    <a:pt x="2914" y="212"/>
                    <a:pt x="2917" y="212"/>
                  </a:cubicBezTo>
                  <a:cubicBezTo>
                    <a:pt x="2918" y="212"/>
                    <a:pt x="2919" y="212"/>
                    <a:pt x="2920" y="213"/>
                  </a:cubicBezTo>
                  <a:cubicBezTo>
                    <a:pt x="2923" y="209"/>
                    <a:pt x="2926" y="206"/>
                    <a:pt x="2926" y="200"/>
                  </a:cubicBezTo>
                  <a:cubicBezTo>
                    <a:pt x="2923" y="194"/>
                    <a:pt x="2913" y="194"/>
                    <a:pt x="2911" y="188"/>
                  </a:cubicBezTo>
                  <a:cubicBezTo>
                    <a:pt x="2913" y="185"/>
                    <a:pt x="2919" y="185"/>
                    <a:pt x="2918" y="179"/>
                  </a:cubicBezTo>
                  <a:cubicBezTo>
                    <a:pt x="2917" y="178"/>
                    <a:pt x="2915" y="177"/>
                    <a:pt x="2912" y="177"/>
                  </a:cubicBezTo>
                  <a:cubicBezTo>
                    <a:pt x="2909" y="177"/>
                    <a:pt x="2905" y="178"/>
                    <a:pt x="2902" y="178"/>
                  </a:cubicBezTo>
                  <a:cubicBezTo>
                    <a:pt x="2900" y="175"/>
                    <a:pt x="2896" y="174"/>
                    <a:pt x="2892" y="174"/>
                  </a:cubicBezTo>
                  <a:moveTo>
                    <a:pt x="2833" y="173"/>
                  </a:moveTo>
                  <a:cubicBezTo>
                    <a:pt x="2828" y="173"/>
                    <a:pt x="2823" y="176"/>
                    <a:pt x="2824" y="181"/>
                  </a:cubicBezTo>
                  <a:cubicBezTo>
                    <a:pt x="2824" y="185"/>
                    <a:pt x="2832" y="186"/>
                    <a:pt x="2831" y="189"/>
                  </a:cubicBezTo>
                  <a:cubicBezTo>
                    <a:pt x="2828" y="188"/>
                    <a:pt x="2822" y="187"/>
                    <a:pt x="2816" y="187"/>
                  </a:cubicBezTo>
                  <a:cubicBezTo>
                    <a:pt x="2813" y="187"/>
                    <a:pt x="2810" y="187"/>
                    <a:pt x="2808" y="188"/>
                  </a:cubicBezTo>
                  <a:cubicBezTo>
                    <a:pt x="2808" y="196"/>
                    <a:pt x="2818" y="211"/>
                    <a:pt x="2809" y="214"/>
                  </a:cubicBezTo>
                  <a:cubicBezTo>
                    <a:pt x="2803" y="205"/>
                    <a:pt x="2801" y="192"/>
                    <a:pt x="2787" y="188"/>
                  </a:cubicBezTo>
                  <a:cubicBezTo>
                    <a:pt x="2785" y="194"/>
                    <a:pt x="2782" y="204"/>
                    <a:pt x="2775" y="204"/>
                  </a:cubicBezTo>
                  <a:cubicBezTo>
                    <a:pt x="2774" y="204"/>
                    <a:pt x="2772" y="203"/>
                    <a:pt x="2771" y="202"/>
                  </a:cubicBezTo>
                  <a:cubicBezTo>
                    <a:pt x="2770" y="197"/>
                    <a:pt x="2778" y="198"/>
                    <a:pt x="2776" y="192"/>
                  </a:cubicBezTo>
                  <a:cubicBezTo>
                    <a:pt x="2774" y="191"/>
                    <a:pt x="2772" y="191"/>
                    <a:pt x="2770" y="191"/>
                  </a:cubicBezTo>
                  <a:cubicBezTo>
                    <a:pt x="2765" y="191"/>
                    <a:pt x="2758" y="194"/>
                    <a:pt x="2753" y="194"/>
                  </a:cubicBezTo>
                  <a:cubicBezTo>
                    <a:pt x="2751" y="192"/>
                    <a:pt x="2752" y="188"/>
                    <a:pt x="2750" y="187"/>
                  </a:cubicBezTo>
                  <a:cubicBezTo>
                    <a:pt x="2749" y="187"/>
                    <a:pt x="2749" y="187"/>
                    <a:pt x="2749" y="187"/>
                  </a:cubicBezTo>
                  <a:cubicBezTo>
                    <a:pt x="2729" y="187"/>
                    <a:pt x="2707" y="193"/>
                    <a:pt x="2705" y="211"/>
                  </a:cubicBezTo>
                  <a:cubicBezTo>
                    <a:pt x="2711" y="213"/>
                    <a:pt x="2712" y="218"/>
                    <a:pt x="2720" y="218"/>
                  </a:cubicBezTo>
                  <a:cubicBezTo>
                    <a:pt x="2722" y="218"/>
                    <a:pt x="2725" y="214"/>
                    <a:pt x="2728" y="214"/>
                  </a:cubicBezTo>
                  <a:cubicBezTo>
                    <a:pt x="2729" y="214"/>
                    <a:pt x="2730" y="215"/>
                    <a:pt x="2731" y="215"/>
                  </a:cubicBezTo>
                  <a:cubicBezTo>
                    <a:pt x="2730" y="224"/>
                    <a:pt x="2714" y="220"/>
                    <a:pt x="2709" y="225"/>
                  </a:cubicBezTo>
                  <a:cubicBezTo>
                    <a:pt x="2712" y="230"/>
                    <a:pt x="2718" y="231"/>
                    <a:pt x="2725" y="231"/>
                  </a:cubicBezTo>
                  <a:cubicBezTo>
                    <a:pt x="2730" y="231"/>
                    <a:pt x="2736" y="231"/>
                    <a:pt x="2741" y="230"/>
                  </a:cubicBezTo>
                  <a:cubicBezTo>
                    <a:pt x="2747" y="229"/>
                    <a:pt x="2752" y="229"/>
                    <a:pt x="2757" y="229"/>
                  </a:cubicBezTo>
                  <a:cubicBezTo>
                    <a:pt x="2764" y="229"/>
                    <a:pt x="2770" y="230"/>
                    <a:pt x="2773" y="234"/>
                  </a:cubicBezTo>
                  <a:cubicBezTo>
                    <a:pt x="2769" y="236"/>
                    <a:pt x="2765" y="237"/>
                    <a:pt x="2760" y="237"/>
                  </a:cubicBezTo>
                  <a:cubicBezTo>
                    <a:pt x="2755" y="237"/>
                    <a:pt x="2751" y="236"/>
                    <a:pt x="2747" y="236"/>
                  </a:cubicBezTo>
                  <a:cubicBezTo>
                    <a:pt x="2742" y="235"/>
                    <a:pt x="2738" y="235"/>
                    <a:pt x="2734" y="235"/>
                  </a:cubicBezTo>
                  <a:cubicBezTo>
                    <a:pt x="2727" y="235"/>
                    <a:pt x="2720" y="236"/>
                    <a:pt x="2717" y="242"/>
                  </a:cubicBezTo>
                  <a:cubicBezTo>
                    <a:pt x="2724" y="248"/>
                    <a:pt x="2734" y="251"/>
                    <a:pt x="2745" y="251"/>
                  </a:cubicBezTo>
                  <a:cubicBezTo>
                    <a:pt x="2749" y="251"/>
                    <a:pt x="2753" y="250"/>
                    <a:pt x="2757" y="250"/>
                  </a:cubicBezTo>
                  <a:cubicBezTo>
                    <a:pt x="2759" y="254"/>
                    <a:pt x="2759" y="260"/>
                    <a:pt x="2764" y="262"/>
                  </a:cubicBezTo>
                  <a:cubicBezTo>
                    <a:pt x="2775" y="261"/>
                    <a:pt x="2782" y="257"/>
                    <a:pt x="2794" y="257"/>
                  </a:cubicBezTo>
                  <a:cubicBezTo>
                    <a:pt x="2795" y="257"/>
                    <a:pt x="2797" y="257"/>
                    <a:pt x="2798" y="257"/>
                  </a:cubicBezTo>
                  <a:cubicBezTo>
                    <a:pt x="2808" y="253"/>
                    <a:pt x="2821" y="244"/>
                    <a:pt x="2832" y="244"/>
                  </a:cubicBezTo>
                  <a:cubicBezTo>
                    <a:pt x="2835" y="244"/>
                    <a:pt x="2839" y="245"/>
                    <a:pt x="2841" y="247"/>
                  </a:cubicBezTo>
                  <a:cubicBezTo>
                    <a:pt x="2841" y="249"/>
                    <a:pt x="2835" y="247"/>
                    <a:pt x="2836" y="251"/>
                  </a:cubicBezTo>
                  <a:cubicBezTo>
                    <a:pt x="2838" y="254"/>
                    <a:pt x="2842" y="255"/>
                    <a:pt x="2846" y="255"/>
                  </a:cubicBezTo>
                  <a:cubicBezTo>
                    <a:pt x="2849" y="255"/>
                    <a:pt x="2852" y="254"/>
                    <a:pt x="2856" y="253"/>
                  </a:cubicBezTo>
                  <a:cubicBezTo>
                    <a:pt x="2860" y="253"/>
                    <a:pt x="2863" y="252"/>
                    <a:pt x="2867" y="252"/>
                  </a:cubicBezTo>
                  <a:cubicBezTo>
                    <a:pt x="2868" y="252"/>
                    <a:pt x="2869" y="252"/>
                    <a:pt x="2870" y="252"/>
                  </a:cubicBezTo>
                  <a:cubicBezTo>
                    <a:pt x="2872" y="247"/>
                    <a:pt x="2863" y="249"/>
                    <a:pt x="2864" y="244"/>
                  </a:cubicBezTo>
                  <a:cubicBezTo>
                    <a:pt x="2865" y="241"/>
                    <a:pt x="2869" y="240"/>
                    <a:pt x="2873" y="240"/>
                  </a:cubicBezTo>
                  <a:cubicBezTo>
                    <a:pt x="2876" y="240"/>
                    <a:pt x="2878" y="241"/>
                    <a:pt x="2880" y="241"/>
                  </a:cubicBezTo>
                  <a:cubicBezTo>
                    <a:pt x="2883" y="239"/>
                    <a:pt x="2885" y="237"/>
                    <a:pt x="2882" y="233"/>
                  </a:cubicBezTo>
                  <a:cubicBezTo>
                    <a:pt x="2870" y="231"/>
                    <a:pt x="2860" y="226"/>
                    <a:pt x="2850" y="222"/>
                  </a:cubicBezTo>
                  <a:cubicBezTo>
                    <a:pt x="2843" y="214"/>
                    <a:pt x="2843" y="201"/>
                    <a:pt x="2837" y="192"/>
                  </a:cubicBezTo>
                  <a:cubicBezTo>
                    <a:pt x="2840" y="188"/>
                    <a:pt x="2847" y="188"/>
                    <a:pt x="2848" y="183"/>
                  </a:cubicBezTo>
                  <a:cubicBezTo>
                    <a:pt x="2847" y="177"/>
                    <a:pt x="2840" y="173"/>
                    <a:pt x="2833" y="173"/>
                  </a:cubicBezTo>
                  <a:moveTo>
                    <a:pt x="2665" y="164"/>
                  </a:moveTo>
                  <a:cubicBezTo>
                    <a:pt x="2658" y="164"/>
                    <a:pt x="2651" y="166"/>
                    <a:pt x="2645" y="171"/>
                  </a:cubicBezTo>
                  <a:cubicBezTo>
                    <a:pt x="2656" y="187"/>
                    <a:pt x="2635" y="198"/>
                    <a:pt x="2632" y="214"/>
                  </a:cubicBezTo>
                  <a:cubicBezTo>
                    <a:pt x="2636" y="217"/>
                    <a:pt x="2642" y="217"/>
                    <a:pt x="2648" y="217"/>
                  </a:cubicBezTo>
                  <a:cubicBezTo>
                    <a:pt x="2649" y="217"/>
                    <a:pt x="2651" y="217"/>
                    <a:pt x="2652" y="217"/>
                  </a:cubicBezTo>
                  <a:cubicBezTo>
                    <a:pt x="2655" y="221"/>
                    <a:pt x="2659" y="222"/>
                    <a:pt x="2662" y="222"/>
                  </a:cubicBezTo>
                  <a:cubicBezTo>
                    <a:pt x="2669" y="222"/>
                    <a:pt x="2677" y="216"/>
                    <a:pt x="2683" y="213"/>
                  </a:cubicBezTo>
                  <a:cubicBezTo>
                    <a:pt x="2696" y="197"/>
                    <a:pt x="2717" y="189"/>
                    <a:pt x="2734" y="177"/>
                  </a:cubicBezTo>
                  <a:cubicBezTo>
                    <a:pt x="2728" y="172"/>
                    <a:pt x="2718" y="171"/>
                    <a:pt x="2710" y="167"/>
                  </a:cubicBezTo>
                  <a:cubicBezTo>
                    <a:pt x="2705" y="169"/>
                    <a:pt x="2703" y="172"/>
                    <a:pt x="2697" y="173"/>
                  </a:cubicBezTo>
                  <a:cubicBezTo>
                    <a:pt x="2689" y="168"/>
                    <a:pt x="2677" y="164"/>
                    <a:pt x="2665" y="164"/>
                  </a:cubicBezTo>
                  <a:moveTo>
                    <a:pt x="1117" y="163"/>
                  </a:moveTo>
                  <a:cubicBezTo>
                    <a:pt x="1114" y="163"/>
                    <a:pt x="1113" y="165"/>
                    <a:pt x="1114" y="168"/>
                  </a:cubicBezTo>
                  <a:cubicBezTo>
                    <a:pt x="1115" y="170"/>
                    <a:pt x="1116" y="172"/>
                    <a:pt x="1119" y="172"/>
                  </a:cubicBezTo>
                  <a:cubicBezTo>
                    <a:pt x="1121" y="172"/>
                    <a:pt x="1123" y="171"/>
                    <a:pt x="1126" y="166"/>
                  </a:cubicBezTo>
                  <a:cubicBezTo>
                    <a:pt x="1122" y="164"/>
                    <a:pt x="1119" y="163"/>
                    <a:pt x="1117" y="163"/>
                  </a:cubicBezTo>
                  <a:moveTo>
                    <a:pt x="1237" y="150"/>
                  </a:moveTo>
                  <a:cubicBezTo>
                    <a:pt x="1235" y="150"/>
                    <a:pt x="1233" y="150"/>
                    <a:pt x="1231" y="150"/>
                  </a:cubicBezTo>
                  <a:cubicBezTo>
                    <a:pt x="1228" y="154"/>
                    <a:pt x="1233" y="159"/>
                    <a:pt x="1229" y="161"/>
                  </a:cubicBezTo>
                  <a:cubicBezTo>
                    <a:pt x="1224" y="158"/>
                    <a:pt x="1219" y="158"/>
                    <a:pt x="1214" y="158"/>
                  </a:cubicBezTo>
                  <a:cubicBezTo>
                    <a:pt x="1207" y="158"/>
                    <a:pt x="1200" y="159"/>
                    <a:pt x="1193" y="161"/>
                  </a:cubicBezTo>
                  <a:cubicBezTo>
                    <a:pt x="1186" y="162"/>
                    <a:pt x="1180" y="164"/>
                    <a:pt x="1174" y="164"/>
                  </a:cubicBezTo>
                  <a:cubicBezTo>
                    <a:pt x="1172" y="164"/>
                    <a:pt x="1171" y="164"/>
                    <a:pt x="1169" y="163"/>
                  </a:cubicBezTo>
                  <a:cubicBezTo>
                    <a:pt x="1165" y="167"/>
                    <a:pt x="1170" y="176"/>
                    <a:pt x="1166" y="181"/>
                  </a:cubicBezTo>
                  <a:cubicBezTo>
                    <a:pt x="1168" y="186"/>
                    <a:pt x="1174" y="188"/>
                    <a:pt x="1175" y="193"/>
                  </a:cubicBezTo>
                  <a:cubicBezTo>
                    <a:pt x="1173" y="197"/>
                    <a:pt x="1170" y="201"/>
                    <a:pt x="1163" y="201"/>
                  </a:cubicBezTo>
                  <a:cubicBezTo>
                    <a:pt x="1163" y="201"/>
                    <a:pt x="1162" y="201"/>
                    <a:pt x="1162" y="201"/>
                  </a:cubicBezTo>
                  <a:cubicBezTo>
                    <a:pt x="1158" y="198"/>
                    <a:pt x="1165" y="195"/>
                    <a:pt x="1162" y="192"/>
                  </a:cubicBezTo>
                  <a:cubicBezTo>
                    <a:pt x="1160" y="192"/>
                    <a:pt x="1158" y="192"/>
                    <a:pt x="1156" y="192"/>
                  </a:cubicBezTo>
                  <a:cubicBezTo>
                    <a:pt x="1153" y="192"/>
                    <a:pt x="1149" y="192"/>
                    <a:pt x="1145" y="192"/>
                  </a:cubicBezTo>
                  <a:cubicBezTo>
                    <a:pt x="1141" y="192"/>
                    <a:pt x="1137" y="192"/>
                    <a:pt x="1133" y="192"/>
                  </a:cubicBezTo>
                  <a:cubicBezTo>
                    <a:pt x="1115" y="192"/>
                    <a:pt x="1099" y="194"/>
                    <a:pt x="1105" y="211"/>
                  </a:cubicBezTo>
                  <a:cubicBezTo>
                    <a:pt x="1111" y="215"/>
                    <a:pt x="1134" y="220"/>
                    <a:pt x="1136" y="231"/>
                  </a:cubicBezTo>
                  <a:cubicBezTo>
                    <a:pt x="1137" y="238"/>
                    <a:pt x="1131" y="242"/>
                    <a:pt x="1126" y="242"/>
                  </a:cubicBezTo>
                  <a:cubicBezTo>
                    <a:pt x="1122" y="242"/>
                    <a:pt x="1118" y="240"/>
                    <a:pt x="1117" y="237"/>
                  </a:cubicBezTo>
                  <a:cubicBezTo>
                    <a:pt x="1118" y="232"/>
                    <a:pt x="1124" y="233"/>
                    <a:pt x="1125" y="227"/>
                  </a:cubicBezTo>
                  <a:cubicBezTo>
                    <a:pt x="1106" y="225"/>
                    <a:pt x="1100" y="214"/>
                    <a:pt x="1080" y="213"/>
                  </a:cubicBezTo>
                  <a:cubicBezTo>
                    <a:pt x="1074" y="215"/>
                    <a:pt x="1078" y="220"/>
                    <a:pt x="1074" y="222"/>
                  </a:cubicBezTo>
                  <a:cubicBezTo>
                    <a:pt x="1073" y="222"/>
                    <a:pt x="1073" y="222"/>
                    <a:pt x="1073" y="222"/>
                  </a:cubicBezTo>
                  <a:cubicBezTo>
                    <a:pt x="1071" y="222"/>
                    <a:pt x="1069" y="221"/>
                    <a:pt x="1067" y="220"/>
                  </a:cubicBezTo>
                  <a:cubicBezTo>
                    <a:pt x="1066" y="219"/>
                    <a:pt x="1064" y="218"/>
                    <a:pt x="1062" y="218"/>
                  </a:cubicBezTo>
                  <a:cubicBezTo>
                    <a:pt x="1061" y="218"/>
                    <a:pt x="1060" y="218"/>
                    <a:pt x="1059" y="219"/>
                  </a:cubicBezTo>
                  <a:cubicBezTo>
                    <a:pt x="1054" y="233"/>
                    <a:pt x="1082" y="226"/>
                    <a:pt x="1085" y="237"/>
                  </a:cubicBezTo>
                  <a:cubicBezTo>
                    <a:pt x="1082" y="237"/>
                    <a:pt x="1079" y="238"/>
                    <a:pt x="1076" y="238"/>
                  </a:cubicBezTo>
                  <a:cubicBezTo>
                    <a:pt x="1067" y="238"/>
                    <a:pt x="1058" y="235"/>
                    <a:pt x="1054" y="229"/>
                  </a:cubicBezTo>
                  <a:cubicBezTo>
                    <a:pt x="1051" y="226"/>
                    <a:pt x="1052" y="221"/>
                    <a:pt x="1047" y="218"/>
                  </a:cubicBezTo>
                  <a:cubicBezTo>
                    <a:pt x="1037" y="220"/>
                    <a:pt x="1032" y="224"/>
                    <a:pt x="1027" y="230"/>
                  </a:cubicBezTo>
                  <a:cubicBezTo>
                    <a:pt x="1035" y="238"/>
                    <a:pt x="1037" y="252"/>
                    <a:pt x="1031" y="264"/>
                  </a:cubicBezTo>
                  <a:cubicBezTo>
                    <a:pt x="1034" y="264"/>
                    <a:pt x="1037" y="265"/>
                    <a:pt x="1041" y="265"/>
                  </a:cubicBezTo>
                  <a:cubicBezTo>
                    <a:pt x="1044" y="265"/>
                    <a:pt x="1047" y="264"/>
                    <a:pt x="1049" y="264"/>
                  </a:cubicBezTo>
                  <a:cubicBezTo>
                    <a:pt x="1052" y="264"/>
                    <a:pt x="1055" y="264"/>
                    <a:pt x="1058" y="264"/>
                  </a:cubicBezTo>
                  <a:cubicBezTo>
                    <a:pt x="1067" y="264"/>
                    <a:pt x="1075" y="266"/>
                    <a:pt x="1078" y="275"/>
                  </a:cubicBezTo>
                  <a:cubicBezTo>
                    <a:pt x="1080" y="281"/>
                    <a:pt x="1076" y="285"/>
                    <a:pt x="1080" y="292"/>
                  </a:cubicBezTo>
                  <a:cubicBezTo>
                    <a:pt x="1078" y="293"/>
                    <a:pt x="1076" y="293"/>
                    <a:pt x="1075" y="293"/>
                  </a:cubicBezTo>
                  <a:cubicBezTo>
                    <a:pt x="1066" y="293"/>
                    <a:pt x="1067" y="281"/>
                    <a:pt x="1066" y="274"/>
                  </a:cubicBezTo>
                  <a:cubicBezTo>
                    <a:pt x="1063" y="272"/>
                    <a:pt x="1058" y="271"/>
                    <a:pt x="1052" y="271"/>
                  </a:cubicBezTo>
                  <a:cubicBezTo>
                    <a:pt x="1048" y="271"/>
                    <a:pt x="1044" y="271"/>
                    <a:pt x="1041" y="272"/>
                  </a:cubicBezTo>
                  <a:cubicBezTo>
                    <a:pt x="1040" y="278"/>
                    <a:pt x="1047" y="278"/>
                    <a:pt x="1047" y="283"/>
                  </a:cubicBezTo>
                  <a:cubicBezTo>
                    <a:pt x="1045" y="287"/>
                    <a:pt x="1038" y="286"/>
                    <a:pt x="1035" y="290"/>
                  </a:cubicBezTo>
                  <a:cubicBezTo>
                    <a:pt x="1036" y="302"/>
                    <a:pt x="1018" y="308"/>
                    <a:pt x="1001" y="308"/>
                  </a:cubicBezTo>
                  <a:cubicBezTo>
                    <a:pt x="989" y="308"/>
                    <a:pt x="978" y="305"/>
                    <a:pt x="974" y="300"/>
                  </a:cubicBezTo>
                  <a:cubicBezTo>
                    <a:pt x="976" y="297"/>
                    <a:pt x="980" y="296"/>
                    <a:pt x="984" y="296"/>
                  </a:cubicBezTo>
                  <a:cubicBezTo>
                    <a:pt x="991" y="296"/>
                    <a:pt x="998" y="299"/>
                    <a:pt x="1003" y="301"/>
                  </a:cubicBezTo>
                  <a:cubicBezTo>
                    <a:pt x="1016" y="296"/>
                    <a:pt x="1025" y="288"/>
                    <a:pt x="1028" y="275"/>
                  </a:cubicBezTo>
                  <a:cubicBezTo>
                    <a:pt x="1016" y="268"/>
                    <a:pt x="1026" y="250"/>
                    <a:pt x="1024" y="239"/>
                  </a:cubicBezTo>
                  <a:cubicBezTo>
                    <a:pt x="1023" y="234"/>
                    <a:pt x="1016" y="233"/>
                    <a:pt x="1017" y="228"/>
                  </a:cubicBezTo>
                  <a:cubicBezTo>
                    <a:pt x="1027" y="222"/>
                    <a:pt x="1026" y="208"/>
                    <a:pt x="1013" y="205"/>
                  </a:cubicBezTo>
                  <a:cubicBezTo>
                    <a:pt x="1011" y="201"/>
                    <a:pt x="1012" y="197"/>
                    <a:pt x="1008" y="195"/>
                  </a:cubicBezTo>
                  <a:cubicBezTo>
                    <a:pt x="1007" y="195"/>
                    <a:pt x="1005" y="195"/>
                    <a:pt x="1004" y="195"/>
                  </a:cubicBezTo>
                  <a:cubicBezTo>
                    <a:pt x="1000" y="195"/>
                    <a:pt x="997" y="195"/>
                    <a:pt x="997" y="199"/>
                  </a:cubicBezTo>
                  <a:cubicBezTo>
                    <a:pt x="998" y="204"/>
                    <a:pt x="1008" y="201"/>
                    <a:pt x="1008" y="206"/>
                  </a:cubicBezTo>
                  <a:cubicBezTo>
                    <a:pt x="1007" y="207"/>
                    <a:pt x="1005" y="207"/>
                    <a:pt x="1004" y="207"/>
                  </a:cubicBezTo>
                  <a:cubicBezTo>
                    <a:pt x="1002" y="207"/>
                    <a:pt x="1000" y="207"/>
                    <a:pt x="998" y="206"/>
                  </a:cubicBezTo>
                  <a:cubicBezTo>
                    <a:pt x="996" y="206"/>
                    <a:pt x="994" y="205"/>
                    <a:pt x="992" y="205"/>
                  </a:cubicBezTo>
                  <a:cubicBezTo>
                    <a:pt x="991" y="205"/>
                    <a:pt x="989" y="206"/>
                    <a:pt x="988" y="206"/>
                  </a:cubicBezTo>
                  <a:cubicBezTo>
                    <a:pt x="986" y="220"/>
                    <a:pt x="979" y="230"/>
                    <a:pt x="964" y="233"/>
                  </a:cubicBezTo>
                  <a:cubicBezTo>
                    <a:pt x="962" y="240"/>
                    <a:pt x="970" y="245"/>
                    <a:pt x="965" y="253"/>
                  </a:cubicBezTo>
                  <a:cubicBezTo>
                    <a:pt x="972" y="259"/>
                    <a:pt x="980" y="264"/>
                    <a:pt x="987" y="270"/>
                  </a:cubicBezTo>
                  <a:cubicBezTo>
                    <a:pt x="985" y="274"/>
                    <a:pt x="983" y="277"/>
                    <a:pt x="978" y="278"/>
                  </a:cubicBezTo>
                  <a:cubicBezTo>
                    <a:pt x="958" y="270"/>
                    <a:pt x="940" y="257"/>
                    <a:pt x="912" y="257"/>
                  </a:cubicBezTo>
                  <a:cubicBezTo>
                    <a:pt x="908" y="257"/>
                    <a:pt x="905" y="257"/>
                    <a:pt x="902" y="257"/>
                  </a:cubicBezTo>
                  <a:cubicBezTo>
                    <a:pt x="898" y="256"/>
                    <a:pt x="897" y="251"/>
                    <a:pt x="894" y="249"/>
                  </a:cubicBezTo>
                  <a:cubicBezTo>
                    <a:pt x="890" y="249"/>
                    <a:pt x="886" y="246"/>
                    <a:pt x="883" y="246"/>
                  </a:cubicBezTo>
                  <a:cubicBezTo>
                    <a:pt x="881" y="246"/>
                    <a:pt x="880" y="247"/>
                    <a:pt x="879" y="248"/>
                  </a:cubicBezTo>
                  <a:cubicBezTo>
                    <a:pt x="877" y="260"/>
                    <a:pt x="900" y="258"/>
                    <a:pt x="903" y="270"/>
                  </a:cubicBezTo>
                  <a:cubicBezTo>
                    <a:pt x="899" y="272"/>
                    <a:pt x="893" y="276"/>
                    <a:pt x="887" y="276"/>
                  </a:cubicBezTo>
                  <a:cubicBezTo>
                    <a:pt x="887" y="276"/>
                    <a:pt x="886" y="276"/>
                    <a:pt x="885" y="276"/>
                  </a:cubicBezTo>
                  <a:cubicBezTo>
                    <a:pt x="882" y="273"/>
                    <a:pt x="887" y="269"/>
                    <a:pt x="884" y="266"/>
                  </a:cubicBezTo>
                  <a:cubicBezTo>
                    <a:pt x="875" y="268"/>
                    <a:pt x="870" y="274"/>
                    <a:pt x="861" y="274"/>
                  </a:cubicBezTo>
                  <a:cubicBezTo>
                    <a:pt x="858" y="274"/>
                    <a:pt x="856" y="274"/>
                    <a:pt x="852" y="273"/>
                  </a:cubicBezTo>
                  <a:cubicBezTo>
                    <a:pt x="846" y="276"/>
                    <a:pt x="838" y="284"/>
                    <a:pt x="829" y="284"/>
                  </a:cubicBezTo>
                  <a:cubicBezTo>
                    <a:pt x="827" y="284"/>
                    <a:pt x="825" y="284"/>
                    <a:pt x="823" y="283"/>
                  </a:cubicBezTo>
                  <a:cubicBezTo>
                    <a:pt x="827" y="279"/>
                    <a:pt x="837" y="275"/>
                    <a:pt x="834" y="268"/>
                  </a:cubicBezTo>
                  <a:cubicBezTo>
                    <a:pt x="834" y="268"/>
                    <a:pt x="833" y="268"/>
                    <a:pt x="833" y="268"/>
                  </a:cubicBezTo>
                  <a:cubicBezTo>
                    <a:pt x="826" y="268"/>
                    <a:pt x="822" y="274"/>
                    <a:pt x="817" y="275"/>
                  </a:cubicBezTo>
                  <a:cubicBezTo>
                    <a:pt x="815" y="275"/>
                    <a:pt x="814" y="275"/>
                    <a:pt x="812" y="275"/>
                  </a:cubicBezTo>
                  <a:cubicBezTo>
                    <a:pt x="811" y="275"/>
                    <a:pt x="810" y="275"/>
                    <a:pt x="809" y="275"/>
                  </a:cubicBezTo>
                  <a:cubicBezTo>
                    <a:pt x="808" y="275"/>
                    <a:pt x="806" y="275"/>
                    <a:pt x="805" y="275"/>
                  </a:cubicBezTo>
                  <a:cubicBezTo>
                    <a:pt x="803" y="275"/>
                    <a:pt x="801" y="275"/>
                    <a:pt x="799" y="276"/>
                  </a:cubicBezTo>
                  <a:cubicBezTo>
                    <a:pt x="796" y="277"/>
                    <a:pt x="791" y="281"/>
                    <a:pt x="787" y="283"/>
                  </a:cubicBezTo>
                  <a:cubicBezTo>
                    <a:pt x="784" y="284"/>
                    <a:pt x="780" y="285"/>
                    <a:pt x="778" y="286"/>
                  </a:cubicBezTo>
                  <a:cubicBezTo>
                    <a:pt x="770" y="290"/>
                    <a:pt x="767" y="298"/>
                    <a:pt x="761" y="299"/>
                  </a:cubicBezTo>
                  <a:cubicBezTo>
                    <a:pt x="760" y="299"/>
                    <a:pt x="760" y="299"/>
                    <a:pt x="759" y="299"/>
                  </a:cubicBezTo>
                  <a:cubicBezTo>
                    <a:pt x="753" y="299"/>
                    <a:pt x="746" y="295"/>
                    <a:pt x="743" y="291"/>
                  </a:cubicBezTo>
                  <a:cubicBezTo>
                    <a:pt x="745" y="285"/>
                    <a:pt x="758" y="288"/>
                    <a:pt x="761" y="282"/>
                  </a:cubicBezTo>
                  <a:cubicBezTo>
                    <a:pt x="755" y="276"/>
                    <a:pt x="745" y="270"/>
                    <a:pt x="734" y="270"/>
                  </a:cubicBezTo>
                  <a:cubicBezTo>
                    <a:pt x="732" y="270"/>
                    <a:pt x="730" y="271"/>
                    <a:pt x="728" y="271"/>
                  </a:cubicBezTo>
                  <a:cubicBezTo>
                    <a:pt x="733" y="277"/>
                    <a:pt x="731" y="284"/>
                    <a:pt x="732" y="292"/>
                  </a:cubicBezTo>
                  <a:cubicBezTo>
                    <a:pt x="733" y="298"/>
                    <a:pt x="742" y="307"/>
                    <a:pt x="732" y="309"/>
                  </a:cubicBezTo>
                  <a:cubicBezTo>
                    <a:pt x="726" y="308"/>
                    <a:pt x="724" y="303"/>
                    <a:pt x="716" y="303"/>
                  </a:cubicBezTo>
                  <a:cubicBezTo>
                    <a:pt x="715" y="303"/>
                    <a:pt x="713" y="303"/>
                    <a:pt x="711" y="303"/>
                  </a:cubicBezTo>
                  <a:cubicBezTo>
                    <a:pt x="707" y="310"/>
                    <a:pt x="696" y="312"/>
                    <a:pt x="691" y="319"/>
                  </a:cubicBezTo>
                  <a:cubicBezTo>
                    <a:pt x="693" y="323"/>
                    <a:pt x="698" y="325"/>
                    <a:pt x="695" y="329"/>
                  </a:cubicBezTo>
                  <a:cubicBezTo>
                    <a:pt x="693" y="330"/>
                    <a:pt x="691" y="330"/>
                    <a:pt x="690" y="330"/>
                  </a:cubicBezTo>
                  <a:cubicBezTo>
                    <a:pt x="684" y="330"/>
                    <a:pt x="678" y="328"/>
                    <a:pt x="673" y="325"/>
                  </a:cubicBezTo>
                  <a:cubicBezTo>
                    <a:pt x="668" y="323"/>
                    <a:pt x="663" y="321"/>
                    <a:pt x="658" y="321"/>
                  </a:cubicBezTo>
                  <a:cubicBezTo>
                    <a:pt x="658" y="321"/>
                    <a:pt x="658" y="321"/>
                    <a:pt x="658" y="321"/>
                  </a:cubicBezTo>
                  <a:cubicBezTo>
                    <a:pt x="655" y="325"/>
                    <a:pt x="661" y="329"/>
                    <a:pt x="663" y="332"/>
                  </a:cubicBezTo>
                  <a:cubicBezTo>
                    <a:pt x="665" y="334"/>
                    <a:pt x="673" y="332"/>
                    <a:pt x="674" y="335"/>
                  </a:cubicBezTo>
                  <a:cubicBezTo>
                    <a:pt x="672" y="340"/>
                    <a:pt x="669" y="342"/>
                    <a:pt x="666" y="342"/>
                  </a:cubicBezTo>
                  <a:cubicBezTo>
                    <a:pt x="660" y="342"/>
                    <a:pt x="654" y="337"/>
                    <a:pt x="649" y="335"/>
                  </a:cubicBezTo>
                  <a:cubicBezTo>
                    <a:pt x="646" y="333"/>
                    <a:pt x="643" y="334"/>
                    <a:pt x="640" y="333"/>
                  </a:cubicBezTo>
                  <a:cubicBezTo>
                    <a:pt x="631" y="328"/>
                    <a:pt x="639" y="322"/>
                    <a:pt x="642" y="315"/>
                  </a:cubicBezTo>
                  <a:cubicBezTo>
                    <a:pt x="635" y="307"/>
                    <a:pt x="615" y="305"/>
                    <a:pt x="616" y="293"/>
                  </a:cubicBezTo>
                  <a:cubicBezTo>
                    <a:pt x="626" y="294"/>
                    <a:pt x="636" y="303"/>
                    <a:pt x="650" y="306"/>
                  </a:cubicBezTo>
                  <a:cubicBezTo>
                    <a:pt x="660" y="308"/>
                    <a:pt x="669" y="309"/>
                    <a:pt x="678" y="309"/>
                  </a:cubicBezTo>
                  <a:cubicBezTo>
                    <a:pt x="689" y="309"/>
                    <a:pt x="699" y="307"/>
                    <a:pt x="705" y="299"/>
                  </a:cubicBezTo>
                  <a:cubicBezTo>
                    <a:pt x="710" y="290"/>
                    <a:pt x="696" y="279"/>
                    <a:pt x="684" y="279"/>
                  </a:cubicBezTo>
                  <a:cubicBezTo>
                    <a:pt x="683" y="279"/>
                    <a:pt x="683" y="279"/>
                    <a:pt x="683" y="279"/>
                  </a:cubicBezTo>
                  <a:cubicBezTo>
                    <a:pt x="667" y="270"/>
                    <a:pt x="646" y="265"/>
                    <a:pt x="621" y="264"/>
                  </a:cubicBezTo>
                  <a:cubicBezTo>
                    <a:pt x="620" y="260"/>
                    <a:pt x="621" y="255"/>
                    <a:pt x="619" y="253"/>
                  </a:cubicBezTo>
                  <a:cubicBezTo>
                    <a:pt x="609" y="255"/>
                    <a:pt x="602" y="259"/>
                    <a:pt x="592" y="261"/>
                  </a:cubicBezTo>
                  <a:cubicBezTo>
                    <a:pt x="591" y="259"/>
                    <a:pt x="588" y="259"/>
                    <a:pt x="588" y="256"/>
                  </a:cubicBezTo>
                  <a:cubicBezTo>
                    <a:pt x="592" y="252"/>
                    <a:pt x="599" y="248"/>
                    <a:pt x="594" y="241"/>
                  </a:cubicBezTo>
                  <a:cubicBezTo>
                    <a:pt x="592" y="241"/>
                    <a:pt x="591" y="240"/>
                    <a:pt x="590" y="240"/>
                  </a:cubicBezTo>
                  <a:cubicBezTo>
                    <a:pt x="586" y="240"/>
                    <a:pt x="583" y="243"/>
                    <a:pt x="578" y="243"/>
                  </a:cubicBezTo>
                  <a:cubicBezTo>
                    <a:pt x="577" y="240"/>
                    <a:pt x="578" y="235"/>
                    <a:pt x="573" y="235"/>
                  </a:cubicBezTo>
                  <a:cubicBezTo>
                    <a:pt x="572" y="235"/>
                    <a:pt x="572" y="235"/>
                    <a:pt x="572" y="235"/>
                  </a:cubicBezTo>
                  <a:cubicBezTo>
                    <a:pt x="565" y="237"/>
                    <a:pt x="569" y="243"/>
                    <a:pt x="562" y="245"/>
                  </a:cubicBezTo>
                  <a:cubicBezTo>
                    <a:pt x="561" y="245"/>
                    <a:pt x="560" y="245"/>
                    <a:pt x="560" y="245"/>
                  </a:cubicBezTo>
                  <a:cubicBezTo>
                    <a:pt x="554" y="245"/>
                    <a:pt x="549" y="241"/>
                    <a:pt x="544" y="239"/>
                  </a:cubicBezTo>
                  <a:cubicBezTo>
                    <a:pt x="537" y="245"/>
                    <a:pt x="527" y="250"/>
                    <a:pt x="516" y="250"/>
                  </a:cubicBezTo>
                  <a:cubicBezTo>
                    <a:pt x="513" y="250"/>
                    <a:pt x="510" y="250"/>
                    <a:pt x="506" y="249"/>
                  </a:cubicBezTo>
                  <a:cubicBezTo>
                    <a:pt x="504" y="252"/>
                    <a:pt x="509" y="254"/>
                    <a:pt x="506" y="257"/>
                  </a:cubicBezTo>
                  <a:cubicBezTo>
                    <a:pt x="503" y="260"/>
                    <a:pt x="499" y="260"/>
                    <a:pt x="495" y="260"/>
                  </a:cubicBezTo>
                  <a:cubicBezTo>
                    <a:pt x="491" y="260"/>
                    <a:pt x="487" y="260"/>
                    <a:pt x="482" y="259"/>
                  </a:cubicBezTo>
                  <a:cubicBezTo>
                    <a:pt x="473" y="263"/>
                    <a:pt x="470" y="271"/>
                    <a:pt x="457" y="272"/>
                  </a:cubicBezTo>
                  <a:cubicBezTo>
                    <a:pt x="452" y="271"/>
                    <a:pt x="452" y="265"/>
                    <a:pt x="450" y="263"/>
                  </a:cubicBezTo>
                  <a:cubicBezTo>
                    <a:pt x="443" y="265"/>
                    <a:pt x="437" y="268"/>
                    <a:pt x="434" y="275"/>
                  </a:cubicBezTo>
                  <a:cubicBezTo>
                    <a:pt x="440" y="278"/>
                    <a:pt x="446" y="276"/>
                    <a:pt x="452" y="277"/>
                  </a:cubicBezTo>
                  <a:cubicBezTo>
                    <a:pt x="447" y="280"/>
                    <a:pt x="441" y="283"/>
                    <a:pt x="440" y="290"/>
                  </a:cubicBezTo>
                  <a:cubicBezTo>
                    <a:pt x="434" y="293"/>
                    <a:pt x="428" y="296"/>
                    <a:pt x="423" y="300"/>
                  </a:cubicBezTo>
                  <a:cubicBezTo>
                    <a:pt x="425" y="313"/>
                    <a:pt x="412" y="321"/>
                    <a:pt x="400" y="326"/>
                  </a:cubicBezTo>
                  <a:cubicBezTo>
                    <a:pt x="397" y="328"/>
                    <a:pt x="403" y="330"/>
                    <a:pt x="400" y="332"/>
                  </a:cubicBezTo>
                  <a:cubicBezTo>
                    <a:pt x="395" y="334"/>
                    <a:pt x="388" y="335"/>
                    <a:pt x="387" y="341"/>
                  </a:cubicBezTo>
                  <a:cubicBezTo>
                    <a:pt x="388" y="343"/>
                    <a:pt x="389" y="343"/>
                    <a:pt x="391" y="343"/>
                  </a:cubicBezTo>
                  <a:cubicBezTo>
                    <a:pt x="391" y="343"/>
                    <a:pt x="392" y="343"/>
                    <a:pt x="392" y="343"/>
                  </a:cubicBezTo>
                  <a:cubicBezTo>
                    <a:pt x="393" y="343"/>
                    <a:pt x="393" y="343"/>
                    <a:pt x="394" y="343"/>
                  </a:cubicBezTo>
                  <a:cubicBezTo>
                    <a:pt x="396" y="343"/>
                    <a:pt x="398" y="343"/>
                    <a:pt x="398" y="346"/>
                  </a:cubicBezTo>
                  <a:cubicBezTo>
                    <a:pt x="397" y="348"/>
                    <a:pt x="395" y="349"/>
                    <a:pt x="393" y="349"/>
                  </a:cubicBezTo>
                  <a:cubicBezTo>
                    <a:pt x="390" y="349"/>
                    <a:pt x="387" y="347"/>
                    <a:pt x="383" y="347"/>
                  </a:cubicBezTo>
                  <a:cubicBezTo>
                    <a:pt x="379" y="348"/>
                    <a:pt x="381" y="354"/>
                    <a:pt x="376" y="354"/>
                  </a:cubicBezTo>
                  <a:cubicBezTo>
                    <a:pt x="373" y="353"/>
                    <a:pt x="370" y="353"/>
                    <a:pt x="368" y="353"/>
                  </a:cubicBezTo>
                  <a:cubicBezTo>
                    <a:pt x="363" y="353"/>
                    <a:pt x="360" y="355"/>
                    <a:pt x="356" y="357"/>
                  </a:cubicBezTo>
                  <a:cubicBezTo>
                    <a:pt x="352" y="359"/>
                    <a:pt x="347" y="361"/>
                    <a:pt x="342" y="361"/>
                  </a:cubicBezTo>
                  <a:cubicBezTo>
                    <a:pt x="342" y="361"/>
                    <a:pt x="342" y="361"/>
                    <a:pt x="341" y="361"/>
                  </a:cubicBezTo>
                  <a:cubicBezTo>
                    <a:pt x="343" y="367"/>
                    <a:pt x="340" y="375"/>
                    <a:pt x="344" y="380"/>
                  </a:cubicBezTo>
                  <a:cubicBezTo>
                    <a:pt x="341" y="382"/>
                    <a:pt x="336" y="381"/>
                    <a:pt x="337" y="386"/>
                  </a:cubicBezTo>
                  <a:cubicBezTo>
                    <a:pt x="338" y="387"/>
                    <a:pt x="339" y="387"/>
                    <a:pt x="341" y="387"/>
                  </a:cubicBezTo>
                  <a:cubicBezTo>
                    <a:pt x="342" y="387"/>
                    <a:pt x="343" y="387"/>
                    <a:pt x="344" y="387"/>
                  </a:cubicBezTo>
                  <a:cubicBezTo>
                    <a:pt x="345" y="387"/>
                    <a:pt x="346" y="387"/>
                    <a:pt x="347" y="387"/>
                  </a:cubicBezTo>
                  <a:cubicBezTo>
                    <a:pt x="349" y="387"/>
                    <a:pt x="350" y="387"/>
                    <a:pt x="351" y="389"/>
                  </a:cubicBezTo>
                  <a:cubicBezTo>
                    <a:pt x="349" y="392"/>
                    <a:pt x="344" y="393"/>
                    <a:pt x="341" y="397"/>
                  </a:cubicBezTo>
                  <a:cubicBezTo>
                    <a:pt x="344" y="408"/>
                    <a:pt x="350" y="415"/>
                    <a:pt x="365" y="416"/>
                  </a:cubicBezTo>
                  <a:cubicBezTo>
                    <a:pt x="376" y="412"/>
                    <a:pt x="381" y="403"/>
                    <a:pt x="396" y="402"/>
                  </a:cubicBezTo>
                  <a:cubicBezTo>
                    <a:pt x="403" y="411"/>
                    <a:pt x="418" y="421"/>
                    <a:pt x="408" y="437"/>
                  </a:cubicBezTo>
                  <a:cubicBezTo>
                    <a:pt x="411" y="443"/>
                    <a:pt x="417" y="447"/>
                    <a:pt x="423" y="447"/>
                  </a:cubicBezTo>
                  <a:cubicBezTo>
                    <a:pt x="428" y="447"/>
                    <a:pt x="434" y="444"/>
                    <a:pt x="438" y="440"/>
                  </a:cubicBezTo>
                  <a:cubicBezTo>
                    <a:pt x="439" y="440"/>
                    <a:pt x="440" y="440"/>
                    <a:pt x="441" y="440"/>
                  </a:cubicBezTo>
                  <a:cubicBezTo>
                    <a:pt x="452" y="440"/>
                    <a:pt x="469" y="432"/>
                    <a:pt x="459" y="423"/>
                  </a:cubicBezTo>
                  <a:cubicBezTo>
                    <a:pt x="455" y="424"/>
                    <a:pt x="457" y="431"/>
                    <a:pt x="452" y="431"/>
                  </a:cubicBezTo>
                  <a:cubicBezTo>
                    <a:pt x="452" y="431"/>
                    <a:pt x="452" y="430"/>
                    <a:pt x="451" y="430"/>
                  </a:cubicBezTo>
                  <a:cubicBezTo>
                    <a:pt x="441" y="408"/>
                    <a:pt x="478" y="409"/>
                    <a:pt x="477" y="388"/>
                  </a:cubicBezTo>
                  <a:cubicBezTo>
                    <a:pt x="474" y="383"/>
                    <a:pt x="465" y="384"/>
                    <a:pt x="462" y="379"/>
                  </a:cubicBezTo>
                  <a:cubicBezTo>
                    <a:pt x="465" y="368"/>
                    <a:pt x="463" y="361"/>
                    <a:pt x="468" y="355"/>
                  </a:cubicBezTo>
                  <a:cubicBezTo>
                    <a:pt x="477" y="344"/>
                    <a:pt x="505" y="345"/>
                    <a:pt x="509" y="330"/>
                  </a:cubicBezTo>
                  <a:cubicBezTo>
                    <a:pt x="508" y="327"/>
                    <a:pt x="506" y="325"/>
                    <a:pt x="504" y="322"/>
                  </a:cubicBezTo>
                  <a:cubicBezTo>
                    <a:pt x="509" y="310"/>
                    <a:pt x="526" y="315"/>
                    <a:pt x="541" y="312"/>
                  </a:cubicBezTo>
                  <a:cubicBezTo>
                    <a:pt x="564" y="325"/>
                    <a:pt x="521" y="335"/>
                    <a:pt x="516" y="346"/>
                  </a:cubicBezTo>
                  <a:cubicBezTo>
                    <a:pt x="506" y="348"/>
                    <a:pt x="504" y="358"/>
                    <a:pt x="501" y="366"/>
                  </a:cubicBezTo>
                  <a:cubicBezTo>
                    <a:pt x="506" y="370"/>
                    <a:pt x="504" y="376"/>
                    <a:pt x="501" y="381"/>
                  </a:cubicBezTo>
                  <a:cubicBezTo>
                    <a:pt x="509" y="387"/>
                    <a:pt x="519" y="390"/>
                    <a:pt x="529" y="390"/>
                  </a:cubicBezTo>
                  <a:cubicBezTo>
                    <a:pt x="538" y="390"/>
                    <a:pt x="548" y="388"/>
                    <a:pt x="558" y="386"/>
                  </a:cubicBezTo>
                  <a:cubicBezTo>
                    <a:pt x="565" y="385"/>
                    <a:pt x="570" y="382"/>
                    <a:pt x="575" y="382"/>
                  </a:cubicBezTo>
                  <a:cubicBezTo>
                    <a:pt x="579" y="382"/>
                    <a:pt x="582" y="384"/>
                    <a:pt x="585" y="389"/>
                  </a:cubicBezTo>
                  <a:cubicBezTo>
                    <a:pt x="582" y="394"/>
                    <a:pt x="572" y="398"/>
                    <a:pt x="563" y="398"/>
                  </a:cubicBezTo>
                  <a:cubicBezTo>
                    <a:pt x="558" y="398"/>
                    <a:pt x="554" y="397"/>
                    <a:pt x="551" y="394"/>
                  </a:cubicBezTo>
                  <a:cubicBezTo>
                    <a:pt x="545" y="398"/>
                    <a:pt x="533" y="397"/>
                    <a:pt x="529" y="403"/>
                  </a:cubicBezTo>
                  <a:cubicBezTo>
                    <a:pt x="534" y="411"/>
                    <a:pt x="538" y="422"/>
                    <a:pt x="527" y="429"/>
                  </a:cubicBezTo>
                  <a:cubicBezTo>
                    <a:pt x="520" y="426"/>
                    <a:pt x="522" y="419"/>
                    <a:pt x="515" y="417"/>
                  </a:cubicBezTo>
                  <a:cubicBezTo>
                    <a:pt x="515" y="417"/>
                    <a:pt x="514" y="417"/>
                    <a:pt x="513" y="417"/>
                  </a:cubicBezTo>
                  <a:cubicBezTo>
                    <a:pt x="501" y="417"/>
                    <a:pt x="499" y="437"/>
                    <a:pt x="501" y="449"/>
                  </a:cubicBezTo>
                  <a:cubicBezTo>
                    <a:pt x="496" y="453"/>
                    <a:pt x="488" y="456"/>
                    <a:pt x="481" y="458"/>
                  </a:cubicBezTo>
                  <a:cubicBezTo>
                    <a:pt x="476" y="453"/>
                    <a:pt x="472" y="451"/>
                    <a:pt x="468" y="451"/>
                  </a:cubicBezTo>
                  <a:cubicBezTo>
                    <a:pt x="460" y="451"/>
                    <a:pt x="452" y="458"/>
                    <a:pt x="438" y="458"/>
                  </a:cubicBezTo>
                  <a:cubicBezTo>
                    <a:pt x="436" y="464"/>
                    <a:pt x="433" y="466"/>
                    <a:pt x="430" y="466"/>
                  </a:cubicBezTo>
                  <a:cubicBezTo>
                    <a:pt x="425" y="466"/>
                    <a:pt x="420" y="461"/>
                    <a:pt x="418" y="456"/>
                  </a:cubicBezTo>
                  <a:cubicBezTo>
                    <a:pt x="418" y="456"/>
                    <a:pt x="417" y="456"/>
                    <a:pt x="417" y="456"/>
                  </a:cubicBezTo>
                  <a:cubicBezTo>
                    <a:pt x="412" y="456"/>
                    <a:pt x="406" y="462"/>
                    <a:pt x="399" y="463"/>
                  </a:cubicBezTo>
                  <a:cubicBezTo>
                    <a:pt x="395" y="459"/>
                    <a:pt x="390" y="456"/>
                    <a:pt x="387" y="451"/>
                  </a:cubicBezTo>
                  <a:cubicBezTo>
                    <a:pt x="398" y="444"/>
                    <a:pt x="392" y="427"/>
                    <a:pt x="393" y="418"/>
                  </a:cubicBezTo>
                  <a:cubicBezTo>
                    <a:pt x="392" y="418"/>
                    <a:pt x="390" y="418"/>
                    <a:pt x="389" y="418"/>
                  </a:cubicBezTo>
                  <a:cubicBezTo>
                    <a:pt x="381" y="418"/>
                    <a:pt x="377" y="424"/>
                    <a:pt x="372" y="428"/>
                  </a:cubicBezTo>
                  <a:cubicBezTo>
                    <a:pt x="372" y="440"/>
                    <a:pt x="379" y="457"/>
                    <a:pt x="369" y="467"/>
                  </a:cubicBezTo>
                  <a:cubicBezTo>
                    <a:pt x="367" y="466"/>
                    <a:pt x="365" y="466"/>
                    <a:pt x="363" y="466"/>
                  </a:cubicBezTo>
                  <a:cubicBezTo>
                    <a:pt x="359" y="466"/>
                    <a:pt x="355" y="467"/>
                    <a:pt x="351" y="468"/>
                  </a:cubicBezTo>
                  <a:cubicBezTo>
                    <a:pt x="346" y="469"/>
                    <a:pt x="342" y="470"/>
                    <a:pt x="337" y="470"/>
                  </a:cubicBezTo>
                  <a:cubicBezTo>
                    <a:pt x="337" y="470"/>
                    <a:pt x="337" y="470"/>
                    <a:pt x="337" y="470"/>
                  </a:cubicBezTo>
                  <a:cubicBezTo>
                    <a:pt x="333" y="474"/>
                    <a:pt x="331" y="479"/>
                    <a:pt x="329" y="485"/>
                  </a:cubicBezTo>
                  <a:cubicBezTo>
                    <a:pt x="322" y="489"/>
                    <a:pt x="316" y="494"/>
                    <a:pt x="309" y="498"/>
                  </a:cubicBezTo>
                  <a:cubicBezTo>
                    <a:pt x="1237" y="498"/>
                    <a:pt x="1237" y="498"/>
                    <a:pt x="1237" y="498"/>
                  </a:cubicBezTo>
                  <a:cubicBezTo>
                    <a:pt x="1237" y="150"/>
                    <a:pt x="1237" y="150"/>
                    <a:pt x="1237" y="150"/>
                  </a:cubicBezTo>
                  <a:moveTo>
                    <a:pt x="2942" y="147"/>
                  </a:moveTo>
                  <a:cubicBezTo>
                    <a:pt x="2936" y="147"/>
                    <a:pt x="2929" y="149"/>
                    <a:pt x="2926" y="153"/>
                  </a:cubicBezTo>
                  <a:cubicBezTo>
                    <a:pt x="2927" y="161"/>
                    <a:pt x="2939" y="161"/>
                    <a:pt x="2942" y="168"/>
                  </a:cubicBezTo>
                  <a:cubicBezTo>
                    <a:pt x="2936" y="181"/>
                    <a:pt x="2926" y="198"/>
                    <a:pt x="2942" y="208"/>
                  </a:cubicBezTo>
                  <a:cubicBezTo>
                    <a:pt x="2950" y="206"/>
                    <a:pt x="2954" y="202"/>
                    <a:pt x="2952" y="196"/>
                  </a:cubicBezTo>
                  <a:cubicBezTo>
                    <a:pt x="2954" y="195"/>
                    <a:pt x="2957" y="195"/>
                    <a:pt x="2961" y="195"/>
                  </a:cubicBezTo>
                  <a:cubicBezTo>
                    <a:pt x="2962" y="195"/>
                    <a:pt x="2963" y="195"/>
                    <a:pt x="2964" y="195"/>
                  </a:cubicBezTo>
                  <a:cubicBezTo>
                    <a:pt x="2965" y="195"/>
                    <a:pt x="2966" y="195"/>
                    <a:pt x="2967" y="195"/>
                  </a:cubicBezTo>
                  <a:cubicBezTo>
                    <a:pt x="2968" y="195"/>
                    <a:pt x="2968" y="195"/>
                    <a:pt x="2969" y="195"/>
                  </a:cubicBezTo>
                  <a:cubicBezTo>
                    <a:pt x="2972" y="187"/>
                    <a:pt x="2983" y="184"/>
                    <a:pt x="2985" y="175"/>
                  </a:cubicBezTo>
                  <a:cubicBezTo>
                    <a:pt x="2979" y="168"/>
                    <a:pt x="2958" y="173"/>
                    <a:pt x="2949" y="168"/>
                  </a:cubicBezTo>
                  <a:cubicBezTo>
                    <a:pt x="2950" y="161"/>
                    <a:pt x="2957" y="162"/>
                    <a:pt x="2957" y="155"/>
                  </a:cubicBezTo>
                  <a:cubicBezTo>
                    <a:pt x="2956" y="149"/>
                    <a:pt x="2949" y="147"/>
                    <a:pt x="2942" y="147"/>
                  </a:cubicBezTo>
                  <a:moveTo>
                    <a:pt x="2710" y="140"/>
                  </a:moveTo>
                  <a:cubicBezTo>
                    <a:pt x="2706" y="140"/>
                    <a:pt x="2700" y="145"/>
                    <a:pt x="2702" y="150"/>
                  </a:cubicBezTo>
                  <a:cubicBezTo>
                    <a:pt x="2703" y="150"/>
                    <a:pt x="2704" y="150"/>
                    <a:pt x="2705" y="150"/>
                  </a:cubicBezTo>
                  <a:cubicBezTo>
                    <a:pt x="2710" y="150"/>
                    <a:pt x="2715" y="146"/>
                    <a:pt x="2714" y="143"/>
                  </a:cubicBezTo>
                  <a:cubicBezTo>
                    <a:pt x="2714" y="141"/>
                    <a:pt x="2712" y="140"/>
                    <a:pt x="2710" y="140"/>
                  </a:cubicBezTo>
                  <a:moveTo>
                    <a:pt x="973" y="138"/>
                  </a:moveTo>
                  <a:cubicBezTo>
                    <a:pt x="963" y="138"/>
                    <a:pt x="952" y="142"/>
                    <a:pt x="948" y="146"/>
                  </a:cubicBezTo>
                  <a:cubicBezTo>
                    <a:pt x="947" y="146"/>
                    <a:pt x="946" y="146"/>
                    <a:pt x="946" y="146"/>
                  </a:cubicBezTo>
                  <a:cubicBezTo>
                    <a:pt x="937" y="146"/>
                    <a:pt x="931" y="151"/>
                    <a:pt x="923" y="151"/>
                  </a:cubicBezTo>
                  <a:cubicBezTo>
                    <a:pt x="923" y="151"/>
                    <a:pt x="923" y="151"/>
                    <a:pt x="922" y="151"/>
                  </a:cubicBezTo>
                  <a:cubicBezTo>
                    <a:pt x="920" y="151"/>
                    <a:pt x="919" y="151"/>
                    <a:pt x="917" y="150"/>
                  </a:cubicBezTo>
                  <a:cubicBezTo>
                    <a:pt x="915" y="150"/>
                    <a:pt x="913" y="149"/>
                    <a:pt x="911" y="149"/>
                  </a:cubicBezTo>
                  <a:cubicBezTo>
                    <a:pt x="910" y="149"/>
                    <a:pt x="910" y="149"/>
                    <a:pt x="910" y="150"/>
                  </a:cubicBezTo>
                  <a:cubicBezTo>
                    <a:pt x="905" y="150"/>
                    <a:pt x="900" y="154"/>
                    <a:pt x="894" y="156"/>
                  </a:cubicBezTo>
                  <a:cubicBezTo>
                    <a:pt x="887" y="158"/>
                    <a:pt x="881" y="158"/>
                    <a:pt x="876" y="161"/>
                  </a:cubicBezTo>
                  <a:cubicBezTo>
                    <a:pt x="872" y="163"/>
                    <a:pt x="870" y="169"/>
                    <a:pt x="866" y="172"/>
                  </a:cubicBezTo>
                  <a:cubicBezTo>
                    <a:pt x="862" y="175"/>
                    <a:pt x="856" y="179"/>
                    <a:pt x="851" y="182"/>
                  </a:cubicBezTo>
                  <a:cubicBezTo>
                    <a:pt x="845" y="185"/>
                    <a:pt x="837" y="185"/>
                    <a:pt x="833" y="190"/>
                  </a:cubicBezTo>
                  <a:cubicBezTo>
                    <a:pt x="838" y="199"/>
                    <a:pt x="855" y="197"/>
                    <a:pt x="863" y="203"/>
                  </a:cubicBezTo>
                  <a:cubicBezTo>
                    <a:pt x="870" y="184"/>
                    <a:pt x="902" y="181"/>
                    <a:pt x="922" y="171"/>
                  </a:cubicBezTo>
                  <a:cubicBezTo>
                    <a:pt x="928" y="168"/>
                    <a:pt x="932" y="164"/>
                    <a:pt x="938" y="162"/>
                  </a:cubicBezTo>
                  <a:cubicBezTo>
                    <a:pt x="950" y="157"/>
                    <a:pt x="985" y="157"/>
                    <a:pt x="986" y="147"/>
                  </a:cubicBezTo>
                  <a:cubicBezTo>
                    <a:pt x="987" y="140"/>
                    <a:pt x="981" y="138"/>
                    <a:pt x="973" y="138"/>
                  </a:cubicBezTo>
                  <a:moveTo>
                    <a:pt x="2907" y="126"/>
                  </a:moveTo>
                  <a:cubicBezTo>
                    <a:pt x="2905" y="126"/>
                    <a:pt x="2903" y="127"/>
                    <a:pt x="2901" y="128"/>
                  </a:cubicBezTo>
                  <a:cubicBezTo>
                    <a:pt x="2901" y="128"/>
                    <a:pt x="2901" y="128"/>
                    <a:pt x="2901" y="128"/>
                  </a:cubicBezTo>
                  <a:cubicBezTo>
                    <a:pt x="2900" y="128"/>
                    <a:pt x="2899" y="128"/>
                    <a:pt x="2898" y="128"/>
                  </a:cubicBezTo>
                  <a:cubicBezTo>
                    <a:pt x="2897" y="128"/>
                    <a:pt x="2896" y="128"/>
                    <a:pt x="2895" y="128"/>
                  </a:cubicBezTo>
                  <a:cubicBezTo>
                    <a:pt x="2890" y="128"/>
                    <a:pt x="2886" y="129"/>
                    <a:pt x="2885" y="132"/>
                  </a:cubicBezTo>
                  <a:cubicBezTo>
                    <a:pt x="2887" y="134"/>
                    <a:pt x="2888" y="139"/>
                    <a:pt x="2884" y="139"/>
                  </a:cubicBezTo>
                  <a:cubicBezTo>
                    <a:pt x="2880" y="136"/>
                    <a:pt x="2879" y="130"/>
                    <a:pt x="2872" y="128"/>
                  </a:cubicBezTo>
                  <a:cubicBezTo>
                    <a:pt x="2870" y="130"/>
                    <a:pt x="2868" y="132"/>
                    <a:pt x="2866" y="134"/>
                  </a:cubicBezTo>
                  <a:cubicBezTo>
                    <a:pt x="2866" y="138"/>
                    <a:pt x="2870" y="138"/>
                    <a:pt x="2870" y="142"/>
                  </a:cubicBezTo>
                  <a:cubicBezTo>
                    <a:pt x="2867" y="144"/>
                    <a:pt x="2862" y="150"/>
                    <a:pt x="2867" y="154"/>
                  </a:cubicBezTo>
                  <a:cubicBezTo>
                    <a:pt x="2874" y="153"/>
                    <a:pt x="2881" y="148"/>
                    <a:pt x="2888" y="148"/>
                  </a:cubicBezTo>
                  <a:cubicBezTo>
                    <a:pt x="2889" y="148"/>
                    <a:pt x="2890" y="148"/>
                    <a:pt x="2891" y="149"/>
                  </a:cubicBezTo>
                  <a:cubicBezTo>
                    <a:pt x="2891" y="150"/>
                    <a:pt x="2889" y="151"/>
                    <a:pt x="2888" y="151"/>
                  </a:cubicBezTo>
                  <a:cubicBezTo>
                    <a:pt x="2888" y="151"/>
                    <a:pt x="2887" y="151"/>
                    <a:pt x="2887" y="151"/>
                  </a:cubicBezTo>
                  <a:cubicBezTo>
                    <a:pt x="2886" y="151"/>
                    <a:pt x="2886" y="151"/>
                    <a:pt x="2885" y="151"/>
                  </a:cubicBezTo>
                  <a:cubicBezTo>
                    <a:pt x="2884" y="151"/>
                    <a:pt x="2883" y="151"/>
                    <a:pt x="2882" y="151"/>
                  </a:cubicBezTo>
                  <a:cubicBezTo>
                    <a:pt x="2883" y="155"/>
                    <a:pt x="2880" y="156"/>
                    <a:pt x="2882" y="158"/>
                  </a:cubicBezTo>
                  <a:cubicBezTo>
                    <a:pt x="2888" y="157"/>
                    <a:pt x="2893" y="155"/>
                    <a:pt x="2899" y="155"/>
                  </a:cubicBezTo>
                  <a:cubicBezTo>
                    <a:pt x="2901" y="155"/>
                    <a:pt x="2903" y="156"/>
                    <a:pt x="2906" y="156"/>
                  </a:cubicBezTo>
                  <a:cubicBezTo>
                    <a:pt x="2919" y="154"/>
                    <a:pt x="2919" y="126"/>
                    <a:pt x="2907" y="126"/>
                  </a:cubicBezTo>
                  <a:moveTo>
                    <a:pt x="2786" y="124"/>
                  </a:moveTo>
                  <a:cubicBezTo>
                    <a:pt x="2782" y="124"/>
                    <a:pt x="2778" y="126"/>
                    <a:pt x="2777" y="131"/>
                  </a:cubicBezTo>
                  <a:cubicBezTo>
                    <a:pt x="2777" y="139"/>
                    <a:pt x="2791" y="139"/>
                    <a:pt x="2790" y="149"/>
                  </a:cubicBezTo>
                  <a:cubicBezTo>
                    <a:pt x="2775" y="146"/>
                    <a:pt x="2757" y="137"/>
                    <a:pt x="2738" y="133"/>
                  </a:cubicBezTo>
                  <a:cubicBezTo>
                    <a:pt x="2733" y="141"/>
                    <a:pt x="2727" y="148"/>
                    <a:pt x="2718" y="153"/>
                  </a:cubicBezTo>
                  <a:cubicBezTo>
                    <a:pt x="2722" y="157"/>
                    <a:pt x="2727" y="158"/>
                    <a:pt x="2732" y="158"/>
                  </a:cubicBezTo>
                  <a:cubicBezTo>
                    <a:pt x="2738" y="158"/>
                    <a:pt x="2745" y="157"/>
                    <a:pt x="2751" y="155"/>
                  </a:cubicBezTo>
                  <a:cubicBezTo>
                    <a:pt x="2757" y="154"/>
                    <a:pt x="2763" y="153"/>
                    <a:pt x="2767" y="153"/>
                  </a:cubicBezTo>
                  <a:cubicBezTo>
                    <a:pt x="2768" y="153"/>
                    <a:pt x="2769" y="153"/>
                    <a:pt x="2769" y="153"/>
                  </a:cubicBezTo>
                  <a:cubicBezTo>
                    <a:pt x="2766" y="162"/>
                    <a:pt x="2748" y="158"/>
                    <a:pt x="2746" y="167"/>
                  </a:cubicBezTo>
                  <a:cubicBezTo>
                    <a:pt x="2751" y="169"/>
                    <a:pt x="2755" y="170"/>
                    <a:pt x="2759" y="170"/>
                  </a:cubicBezTo>
                  <a:cubicBezTo>
                    <a:pt x="2774" y="170"/>
                    <a:pt x="2785" y="159"/>
                    <a:pt x="2802" y="157"/>
                  </a:cubicBezTo>
                  <a:cubicBezTo>
                    <a:pt x="2802" y="157"/>
                    <a:pt x="2803" y="157"/>
                    <a:pt x="2803" y="157"/>
                  </a:cubicBezTo>
                  <a:cubicBezTo>
                    <a:pt x="2804" y="157"/>
                    <a:pt x="2805" y="157"/>
                    <a:pt x="2807" y="157"/>
                  </a:cubicBezTo>
                  <a:cubicBezTo>
                    <a:pt x="2808" y="157"/>
                    <a:pt x="2809" y="157"/>
                    <a:pt x="2810" y="157"/>
                  </a:cubicBezTo>
                  <a:cubicBezTo>
                    <a:pt x="2811" y="157"/>
                    <a:pt x="2812" y="157"/>
                    <a:pt x="2813" y="157"/>
                  </a:cubicBezTo>
                  <a:cubicBezTo>
                    <a:pt x="2823" y="154"/>
                    <a:pt x="2834" y="140"/>
                    <a:pt x="2820" y="138"/>
                  </a:cubicBezTo>
                  <a:cubicBezTo>
                    <a:pt x="2820" y="138"/>
                    <a:pt x="2820" y="138"/>
                    <a:pt x="2819" y="138"/>
                  </a:cubicBezTo>
                  <a:cubicBezTo>
                    <a:pt x="2817" y="138"/>
                    <a:pt x="2816" y="139"/>
                    <a:pt x="2815" y="140"/>
                  </a:cubicBezTo>
                  <a:cubicBezTo>
                    <a:pt x="2813" y="141"/>
                    <a:pt x="2812" y="142"/>
                    <a:pt x="2810" y="142"/>
                  </a:cubicBezTo>
                  <a:cubicBezTo>
                    <a:pt x="2810" y="142"/>
                    <a:pt x="2810" y="142"/>
                    <a:pt x="2809" y="142"/>
                  </a:cubicBezTo>
                  <a:cubicBezTo>
                    <a:pt x="2800" y="142"/>
                    <a:pt x="2800" y="128"/>
                    <a:pt x="2793" y="125"/>
                  </a:cubicBezTo>
                  <a:cubicBezTo>
                    <a:pt x="2791" y="125"/>
                    <a:pt x="2788" y="124"/>
                    <a:pt x="2786" y="124"/>
                  </a:cubicBezTo>
                  <a:moveTo>
                    <a:pt x="2752" y="123"/>
                  </a:moveTo>
                  <a:cubicBezTo>
                    <a:pt x="2749" y="123"/>
                    <a:pt x="2745" y="125"/>
                    <a:pt x="2745" y="127"/>
                  </a:cubicBezTo>
                  <a:cubicBezTo>
                    <a:pt x="2746" y="130"/>
                    <a:pt x="2748" y="131"/>
                    <a:pt x="2751" y="131"/>
                  </a:cubicBezTo>
                  <a:cubicBezTo>
                    <a:pt x="2754" y="131"/>
                    <a:pt x="2757" y="129"/>
                    <a:pt x="2757" y="126"/>
                  </a:cubicBezTo>
                  <a:cubicBezTo>
                    <a:pt x="2757" y="124"/>
                    <a:pt x="2755" y="123"/>
                    <a:pt x="2752" y="123"/>
                  </a:cubicBezTo>
                  <a:moveTo>
                    <a:pt x="2931" y="120"/>
                  </a:moveTo>
                  <a:cubicBezTo>
                    <a:pt x="2926" y="120"/>
                    <a:pt x="2921" y="122"/>
                    <a:pt x="2919" y="127"/>
                  </a:cubicBezTo>
                  <a:cubicBezTo>
                    <a:pt x="2924" y="133"/>
                    <a:pt x="2935" y="138"/>
                    <a:pt x="2946" y="138"/>
                  </a:cubicBezTo>
                  <a:cubicBezTo>
                    <a:pt x="2949" y="138"/>
                    <a:pt x="2952" y="138"/>
                    <a:pt x="2956" y="137"/>
                  </a:cubicBezTo>
                  <a:cubicBezTo>
                    <a:pt x="2961" y="142"/>
                    <a:pt x="2968" y="148"/>
                    <a:pt x="2968" y="159"/>
                  </a:cubicBezTo>
                  <a:cubicBezTo>
                    <a:pt x="2976" y="161"/>
                    <a:pt x="2983" y="166"/>
                    <a:pt x="2991" y="166"/>
                  </a:cubicBezTo>
                  <a:cubicBezTo>
                    <a:pt x="2993" y="166"/>
                    <a:pt x="2996" y="166"/>
                    <a:pt x="2999" y="164"/>
                  </a:cubicBezTo>
                  <a:cubicBezTo>
                    <a:pt x="3004" y="164"/>
                    <a:pt x="3003" y="169"/>
                    <a:pt x="3008" y="169"/>
                  </a:cubicBezTo>
                  <a:cubicBezTo>
                    <a:pt x="3023" y="165"/>
                    <a:pt x="3046" y="168"/>
                    <a:pt x="3055" y="159"/>
                  </a:cubicBezTo>
                  <a:cubicBezTo>
                    <a:pt x="3060" y="160"/>
                    <a:pt x="3058" y="167"/>
                    <a:pt x="3064" y="167"/>
                  </a:cubicBezTo>
                  <a:cubicBezTo>
                    <a:pt x="3075" y="166"/>
                    <a:pt x="3083" y="161"/>
                    <a:pt x="3093" y="161"/>
                  </a:cubicBezTo>
                  <a:cubicBezTo>
                    <a:pt x="3093" y="161"/>
                    <a:pt x="3094" y="161"/>
                    <a:pt x="3094" y="161"/>
                  </a:cubicBezTo>
                  <a:cubicBezTo>
                    <a:pt x="3098" y="153"/>
                    <a:pt x="3089" y="151"/>
                    <a:pt x="3086" y="146"/>
                  </a:cubicBezTo>
                  <a:cubicBezTo>
                    <a:pt x="3079" y="144"/>
                    <a:pt x="3071" y="143"/>
                    <a:pt x="3064" y="143"/>
                  </a:cubicBezTo>
                  <a:cubicBezTo>
                    <a:pt x="3055" y="143"/>
                    <a:pt x="3046" y="144"/>
                    <a:pt x="3036" y="145"/>
                  </a:cubicBezTo>
                  <a:cubicBezTo>
                    <a:pt x="3027" y="147"/>
                    <a:pt x="3017" y="148"/>
                    <a:pt x="3007" y="148"/>
                  </a:cubicBezTo>
                  <a:cubicBezTo>
                    <a:pt x="3005" y="148"/>
                    <a:pt x="3003" y="148"/>
                    <a:pt x="3001" y="148"/>
                  </a:cubicBezTo>
                  <a:cubicBezTo>
                    <a:pt x="2996" y="142"/>
                    <a:pt x="2985" y="144"/>
                    <a:pt x="2982" y="139"/>
                  </a:cubicBezTo>
                  <a:cubicBezTo>
                    <a:pt x="2982" y="136"/>
                    <a:pt x="2989" y="139"/>
                    <a:pt x="2991" y="137"/>
                  </a:cubicBezTo>
                  <a:cubicBezTo>
                    <a:pt x="2989" y="126"/>
                    <a:pt x="2975" y="128"/>
                    <a:pt x="2963" y="126"/>
                  </a:cubicBezTo>
                  <a:cubicBezTo>
                    <a:pt x="2953" y="125"/>
                    <a:pt x="2941" y="120"/>
                    <a:pt x="2931" y="120"/>
                  </a:cubicBezTo>
                  <a:moveTo>
                    <a:pt x="2726" y="114"/>
                  </a:moveTo>
                  <a:cubicBezTo>
                    <a:pt x="2720" y="114"/>
                    <a:pt x="2714" y="116"/>
                    <a:pt x="2707" y="117"/>
                  </a:cubicBezTo>
                  <a:cubicBezTo>
                    <a:pt x="2696" y="119"/>
                    <a:pt x="2691" y="124"/>
                    <a:pt x="2682" y="128"/>
                  </a:cubicBezTo>
                  <a:cubicBezTo>
                    <a:pt x="2668" y="134"/>
                    <a:pt x="2660" y="133"/>
                    <a:pt x="2666" y="144"/>
                  </a:cubicBezTo>
                  <a:cubicBezTo>
                    <a:pt x="2667" y="144"/>
                    <a:pt x="2668" y="144"/>
                    <a:pt x="2669" y="144"/>
                  </a:cubicBezTo>
                  <a:cubicBezTo>
                    <a:pt x="2674" y="144"/>
                    <a:pt x="2676" y="141"/>
                    <a:pt x="2681" y="141"/>
                  </a:cubicBezTo>
                  <a:cubicBezTo>
                    <a:pt x="2686" y="142"/>
                    <a:pt x="2686" y="147"/>
                    <a:pt x="2692" y="147"/>
                  </a:cubicBezTo>
                  <a:cubicBezTo>
                    <a:pt x="2692" y="147"/>
                    <a:pt x="2692" y="147"/>
                    <a:pt x="2693" y="147"/>
                  </a:cubicBezTo>
                  <a:cubicBezTo>
                    <a:pt x="2697" y="146"/>
                    <a:pt x="2696" y="141"/>
                    <a:pt x="2697" y="138"/>
                  </a:cubicBezTo>
                  <a:cubicBezTo>
                    <a:pt x="2705" y="138"/>
                    <a:pt x="2705" y="138"/>
                    <a:pt x="2705" y="138"/>
                  </a:cubicBezTo>
                  <a:cubicBezTo>
                    <a:pt x="2707" y="135"/>
                    <a:pt x="2706" y="130"/>
                    <a:pt x="2711" y="130"/>
                  </a:cubicBezTo>
                  <a:cubicBezTo>
                    <a:pt x="2715" y="131"/>
                    <a:pt x="2713" y="137"/>
                    <a:pt x="2718" y="137"/>
                  </a:cubicBezTo>
                  <a:cubicBezTo>
                    <a:pt x="2727" y="133"/>
                    <a:pt x="2733" y="128"/>
                    <a:pt x="2733" y="116"/>
                  </a:cubicBezTo>
                  <a:cubicBezTo>
                    <a:pt x="2731" y="115"/>
                    <a:pt x="2728" y="114"/>
                    <a:pt x="2726" y="114"/>
                  </a:cubicBezTo>
                  <a:moveTo>
                    <a:pt x="397" y="107"/>
                  </a:moveTo>
                  <a:cubicBezTo>
                    <a:pt x="395" y="107"/>
                    <a:pt x="393" y="108"/>
                    <a:pt x="392" y="111"/>
                  </a:cubicBezTo>
                  <a:cubicBezTo>
                    <a:pt x="391" y="115"/>
                    <a:pt x="402" y="121"/>
                    <a:pt x="409" y="122"/>
                  </a:cubicBezTo>
                  <a:cubicBezTo>
                    <a:pt x="413" y="115"/>
                    <a:pt x="403" y="107"/>
                    <a:pt x="397" y="107"/>
                  </a:cubicBezTo>
                  <a:moveTo>
                    <a:pt x="3692" y="107"/>
                  </a:moveTo>
                  <a:cubicBezTo>
                    <a:pt x="3699" y="115"/>
                    <a:pt x="3714" y="122"/>
                    <a:pt x="3727" y="123"/>
                  </a:cubicBezTo>
                  <a:cubicBezTo>
                    <a:pt x="3719" y="115"/>
                    <a:pt x="3705" y="107"/>
                    <a:pt x="3692" y="107"/>
                  </a:cubicBezTo>
                  <a:moveTo>
                    <a:pt x="2777" y="102"/>
                  </a:moveTo>
                  <a:cubicBezTo>
                    <a:pt x="2769" y="102"/>
                    <a:pt x="2760" y="105"/>
                    <a:pt x="2756" y="109"/>
                  </a:cubicBezTo>
                  <a:cubicBezTo>
                    <a:pt x="2754" y="106"/>
                    <a:pt x="2750" y="104"/>
                    <a:pt x="2745" y="104"/>
                  </a:cubicBezTo>
                  <a:cubicBezTo>
                    <a:pt x="2742" y="104"/>
                    <a:pt x="2738" y="106"/>
                    <a:pt x="2738" y="111"/>
                  </a:cubicBezTo>
                  <a:cubicBezTo>
                    <a:pt x="2740" y="112"/>
                    <a:pt x="2743" y="113"/>
                    <a:pt x="2747" y="113"/>
                  </a:cubicBezTo>
                  <a:cubicBezTo>
                    <a:pt x="2750" y="113"/>
                    <a:pt x="2754" y="112"/>
                    <a:pt x="2756" y="111"/>
                  </a:cubicBezTo>
                  <a:cubicBezTo>
                    <a:pt x="2759" y="115"/>
                    <a:pt x="2767" y="117"/>
                    <a:pt x="2775" y="117"/>
                  </a:cubicBezTo>
                  <a:cubicBezTo>
                    <a:pt x="2782" y="117"/>
                    <a:pt x="2789" y="114"/>
                    <a:pt x="2788" y="109"/>
                  </a:cubicBezTo>
                  <a:cubicBezTo>
                    <a:pt x="2788" y="104"/>
                    <a:pt x="2783" y="102"/>
                    <a:pt x="2777" y="102"/>
                  </a:cubicBezTo>
                  <a:moveTo>
                    <a:pt x="2781" y="88"/>
                  </a:moveTo>
                  <a:cubicBezTo>
                    <a:pt x="2772" y="88"/>
                    <a:pt x="2763" y="91"/>
                    <a:pt x="2760" y="97"/>
                  </a:cubicBezTo>
                  <a:cubicBezTo>
                    <a:pt x="2761" y="98"/>
                    <a:pt x="2763" y="99"/>
                    <a:pt x="2766" y="99"/>
                  </a:cubicBezTo>
                  <a:cubicBezTo>
                    <a:pt x="2768" y="99"/>
                    <a:pt x="2770" y="99"/>
                    <a:pt x="2771" y="98"/>
                  </a:cubicBezTo>
                  <a:cubicBezTo>
                    <a:pt x="2773" y="98"/>
                    <a:pt x="2775" y="98"/>
                    <a:pt x="2777" y="98"/>
                  </a:cubicBezTo>
                  <a:cubicBezTo>
                    <a:pt x="2781" y="98"/>
                    <a:pt x="2784" y="99"/>
                    <a:pt x="2786" y="102"/>
                  </a:cubicBezTo>
                  <a:cubicBezTo>
                    <a:pt x="2786" y="102"/>
                    <a:pt x="2787" y="102"/>
                    <a:pt x="2787" y="102"/>
                  </a:cubicBezTo>
                  <a:cubicBezTo>
                    <a:pt x="2794" y="102"/>
                    <a:pt x="2798" y="100"/>
                    <a:pt x="2797" y="94"/>
                  </a:cubicBezTo>
                  <a:cubicBezTo>
                    <a:pt x="2794" y="90"/>
                    <a:pt x="2788" y="88"/>
                    <a:pt x="2781" y="88"/>
                  </a:cubicBezTo>
                  <a:moveTo>
                    <a:pt x="2910" y="87"/>
                  </a:moveTo>
                  <a:cubicBezTo>
                    <a:pt x="2906" y="87"/>
                    <a:pt x="2904" y="89"/>
                    <a:pt x="2903" y="96"/>
                  </a:cubicBezTo>
                  <a:cubicBezTo>
                    <a:pt x="2906" y="98"/>
                    <a:pt x="2912" y="98"/>
                    <a:pt x="2916" y="99"/>
                  </a:cubicBezTo>
                  <a:cubicBezTo>
                    <a:pt x="2914" y="102"/>
                    <a:pt x="2908" y="101"/>
                    <a:pt x="2908" y="105"/>
                  </a:cubicBezTo>
                  <a:cubicBezTo>
                    <a:pt x="2910" y="110"/>
                    <a:pt x="2915" y="111"/>
                    <a:pt x="2921" y="111"/>
                  </a:cubicBezTo>
                  <a:cubicBezTo>
                    <a:pt x="2930" y="111"/>
                    <a:pt x="2940" y="108"/>
                    <a:pt x="2946" y="106"/>
                  </a:cubicBezTo>
                  <a:cubicBezTo>
                    <a:pt x="2943" y="100"/>
                    <a:pt x="2935" y="98"/>
                    <a:pt x="2937" y="90"/>
                  </a:cubicBezTo>
                  <a:cubicBezTo>
                    <a:pt x="2935" y="91"/>
                    <a:pt x="2933" y="91"/>
                    <a:pt x="2931" y="91"/>
                  </a:cubicBezTo>
                  <a:cubicBezTo>
                    <a:pt x="2927" y="91"/>
                    <a:pt x="2923" y="90"/>
                    <a:pt x="2920" y="89"/>
                  </a:cubicBezTo>
                  <a:cubicBezTo>
                    <a:pt x="2916" y="88"/>
                    <a:pt x="2913" y="87"/>
                    <a:pt x="2910" y="87"/>
                  </a:cubicBezTo>
                  <a:moveTo>
                    <a:pt x="436" y="116"/>
                  </a:moveTo>
                  <a:cubicBezTo>
                    <a:pt x="436" y="111"/>
                    <a:pt x="442" y="109"/>
                    <a:pt x="448" y="109"/>
                  </a:cubicBezTo>
                  <a:cubicBezTo>
                    <a:pt x="452" y="109"/>
                    <a:pt x="457" y="110"/>
                    <a:pt x="459" y="112"/>
                  </a:cubicBezTo>
                  <a:cubicBezTo>
                    <a:pt x="458" y="116"/>
                    <a:pt x="454" y="116"/>
                    <a:pt x="450" y="116"/>
                  </a:cubicBezTo>
                  <a:cubicBezTo>
                    <a:pt x="448" y="116"/>
                    <a:pt x="446" y="116"/>
                    <a:pt x="444" y="116"/>
                  </a:cubicBezTo>
                  <a:cubicBezTo>
                    <a:pt x="443" y="116"/>
                    <a:pt x="441" y="116"/>
                    <a:pt x="439" y="116"/>
                  </a:cubicBezTo>
                  <a:cubicBezTo>
                    <a:pt x="438" y="116"/>
                    <a:pt x="437" y="116"/>
                    <a:pt x="436" y="116"/>
                  </a:cubicBezTo>
                  <a:moveTo>
                    <a:pt x="455" y="85"/>
                  </a:moveTo>
                  <a:cubicBezTo>
                    <a:pt x="455" y="85"/>
                    <a:pt x="454" y="85"/>
                    <a:pt x="454" y="85"/>
                  </a:cubicBezTo>
                  <a:cubicBezTo>
                    <a:pt x="445" y="85"/>
                    <a:pt x="445" y="93"/>
                    <a:pt x="450" y="101"/>
                  </a:cubicBezTo>
                  <a:cubicBezTo>
                    <a:pt x="443" y="101"/>
                    <a:pt x="443" y="101"/>
                    <a:pt x="443" y="101"/>
                  </a:cubicBezTo>
                  <a:cubicBezTo>
                    <a:pt x="441" y="99"/>
                    <a:pt x="441" y="94"/>
                    <a:pt x="439" y="91"/>
                  </a:cubicBezTo>
                  <a:cubicBezTo>
                    <a:pt x="438" y="91"/>
                    <a:pt x="438" y="91"/>
                    <a:pt x="437" y="91"/>
                  </a:cubicBezTo>
                  <a:cubicBezTo>
                    <a:pt x="436" y="91"/>
                    <a:pt x="435" y="91"/>
                    <a:pt x="434" y="91"/>
                  </a:cubicBezTo>
                  <a:cubicBezTo>
                    <a:pt x="433" y="92"/>
                    <a:pt x="432" y="92"/>
                    <a:pt x="430" y="92"/>
                  </a:cubicBezTo>
                  <a:cubicBezTo>
                    <a:pt x="430" y="92"/>
                    <a:pt x="430" y="92"/>
                    <a:pt x="430" y="92"/>
                  </a:cubicBezTo>
                  <a:cubicBezTo>
                    <a:pt x="428" y="94"/>
                    <a:pt x="430" y="99"/>
                    <a:pt x="427" y="99"/>
                  </a:cubicBezTo>
                  <a:cubicBezTo>
                    <a:pt x="423" y="99"/>
                    <a:pt x="420" y="99"/>
                    <a:pt x="420" y="96"/>
                  </a:cubicBezTo>
                  <a:cubicBezTo>
                    <a:pt x="421" y="93"/>
                    <a:pt x="427" y="93"/>
                    <a:pt x="428" y="90"/>
                  </a:cubicBezTo>
                  <a:cubicBezTo>
                    <a:pt x="425" y="89"/>
                    <a:pt x="420" y="88"/>
                    <a:pt x="416" y="88"/>
                  </a:cubicBezTo>
                  <a:cubicBezTo>
                    <a:pt x="406" y="88"/>
                    <a:pt x="396" y="92"/>
                    <a:pt x="398" y="100"/>
                  </a:cubicBezTo>
                  <a:cubicBezTo>
                    <a:pt x="400" y="103"/>
                    <a:pt x="406" y="102"/>
                    <a:pt x="408" y="105"/>
                  </a:cubicBezTo>
                  <a:cubicBezTo>
                    <a:pt x="409" y="114"/>
                    <a:pt x="416" y="118"/>
                    <a:pt x="426" y="118"/>
                  </a:cubicBezTo>
                  <a:cubicBezTo>
                    <a:pt x="428" y="118"/>
                    <a:pt x="430" y="118"/>
                    <a:pt x="432" y="118"/>
                  </a:cubicBezTo>
                  <a:cubicBezTo>
                    <a:pt x="428" y="120"/>
                    <a:pt x="429" y="125"/>
                    <a:pt x="432" y="127"/>
                  </a:cubicBezTo>
                  <a:cubicBezTo>
                    <a:pt x="433" y="127"/>
                    <a:pt x="433" y="127"/>
                    <a:pt x="433" y="127"/>
                  </a:cubicBezTo>
                  <a:cubicBezTo>
                    <a:pt x="434" y="127"/>
                    <a:pt x="435" y="127"/>
                    <a:pt x="436" y="127"/>
                  </a:cubicBezTo>
                  <a:cubicBezTo>
                    <a:pt x="437" y="126"/>
                    <a:pt x="437" y="126"/>
                    <a:pt x="438" y="126"/>
                  </a:cubicBezTo>
                  <a:cubicBezTo>
                    <a:pt x="439" y="126"/>
                    <a:pt x="439" y="126"/>
                    <a:pt x="440" y="126"/>
                  </a:cubicBezTo>
                  <a:cubicBezTo>
                    <a:pt x="440" y="129"/>
                    <a:pt x="436" y="130"/>
                    <a:pt x="439" y="132"/>
                  </a:cubicBezTo>
                  <a:cubicBezTo>
                    <a:pt x="446" y="136"/>
                    <a:pt x="446" y="149"/>
                    <a:pt x="455" y="149"/>
                  </a:cubicBezTo>
                  <a:cubicBezTo>
                    <a:pt x="455" y="149"/>
                    <a:pt x="455" y="149"/>
                    <a:pt x="455" y="149"/>
                  </a:cubicBezTo>
                  <a:cubicBezTo>
                    <a:pt x="465" y="148"/>
                    <a:pt x="465" y="132"/>
                    <a:pt x="477" y="130"/>
                  </a:cubicBezTo>
                  <a:cubicBezTo>
                    <a:pt x="476" y="119"/>
                    <a:pt x="483" y="115"/>
                    <a:pt x="491" y="111"/>
                  </a:cubicBezTo>
                  <a:cubicBezTo>
                    <a:pt x="498" y="114"/>
                    <a:pt x="499" y="121"/>
                    <a:pt x="503" y="126"/>
                  </a:cubicBezTo>
                  <a:cubicBezTo>
                    <a:pt x="503" y="130"/>
                    <a:pt x="497" y="129"/>
                    <a:pt x="499" y="135"/>
                  </a:cubicBezTo>
                  <a:cubicBezTo>
                    <a:pt x="500" y="135"/>
                    <a:pt x="501" y="136"/>
                    <a:pt x="502" y="136"/>
                  </a:cubicBezTo>
                  <a:cubicBezTo>
                    <a:pt x="506" y="136"/>
                    <a:pt x="509" y="133"/>
                    <a:pt x="512" y="133"/>
                  </a:cubicBezTo>
                  <a:cubicBezTo>
                    <a:pt x="516" y="133"/>
                    <a:pt x="514" y="138"/>
                    <a:pt x="518" y="138"/>
                  </a:cubicBezTo>
                  <a:cubicBezTo>
                    <a:pt x="518" y="138"/>
                    <a:pt x="518" y="138"/>
                    <a:pt x="519" y="138"/>
                  </a:cubicBezTo>
                  <a:cubicBezTo>
                    <a:pt x="525" y="134"/>
                    <a:pt x="535" y="132"/>
                    <a:pt x="540" y="125"/>
                  </a:cubicBezTo>
                  <a:cubicBezTo>
                    <a:pt x="524" y="120"/>
                    <a:pt x="517" y="108"/>
                    <a:pt x="496" y="107"/>
                  </a:cubicBezTo>
                  <a:cubicBezTo>
                    <a:pt x="495" y="106"/>
                    <a:pt x="493" y="105"/>
                    <a:pt x="492" y="102"/>
                  </a:cubicBezTo>
                  <a:cubicBezTo>
                    <a:pt x="491" y="102"/>
                    <a:pt x="490" y="102"/>
                    <a:pt x="489" y="102"/>
                  </a:cubicBezTo>
                  <a:cubicBezTo>
                    <a:pt x="482" y="102"/>
                    <a:pt x="475" y="98"/>
                    <a:pt x="470" y="94"/>
                  </a:cubicBezTo>
                  <a:cubicBezTo>
                    <a:pt x="464" y="89"/>
                    <a:pt x="459" y="85"/>
                    <a:pt x="455" y="85"/>
                  </a:cubicBezTo>
                  <a:moveTo>
                    <a:pt x="804" y="81"/>
                  </a:moveTo>
                  <a:cubicBezTo>
                    <a:pt x="800" y="81"/>
                    <a:pt x="796" y="83"/>
                    <a:pt x="796" y="87"/>
                  </a:cubicBezTo>
                  <a:cubicBezTo>
                    <a:pt x="797" y="89"/>
                    <a:pt x="801" y="90"/>
                    <a:pt x="805" y="90"/>
                  </a:cubicBezTo>
                  <a:cubicBezTo>
                    <a:pt x="809" y="90"/>
                    <a:pt x="812" y="89"/>
                    <a:pt x="812" y="86"/>
                  </a:cubicBezTo>
                  <a:cubicBezTo>
                    <a:pt x="812" y="83"/>
                    <a:pt x="808" y="81"/>
                    <a:pt x="804" y="81"/>
                  </a:cubicBezTo>
                  <a:moveTo>
                    <a:pt x="888" y="80"/>
                  </a:moveTo>
                  <a:cubicBezTo>
                    <a:pt x="882" y="80"/>
                    <a:pt x="876" y="82"/>
                    <a:pt x="875" y="87"/>
                  </a:cubicBezTo>
                  <a:cubicBezTo>
                    <a:pt x="877" y="89"/>
                    <a:pt x="880" y="89"/>
                    <a:pt x="883" y="89"/>
                  </a:cubicBezTo>
                  <a:cubicBezTo>
                    <a:pt x="888" y="89"/>
                    <a:pt x="894" y="88"/>
                    <a:pt x="896" y="86"/>
                  </a:cubicBezTo>
                  <a:cubicBezTo>
                    <a:pt x="896" y="81"/>
                    <a:pt x="896" y="81"/>
                    <a:pt x="896" y="81"/>
                  </a:cubicBezTo>
                  <a:cubicBezTo>
                    <a:pt x="894" y="80"/>
                    <a:pt x="891" y="80"/>
                    <a:pt x="888" y="80"/>
                  </a:cubicBezTo>
                  <a:moveTo>
                    <a:pt x="1219" y="79"/>
                  </a:moveTo>
                  <a:cubicBezTo>
                    <a:pt x="1215" y="79"/>
                    <a:pt x="1212" y="80"/>
                    <a:pt x="1210" y="81"/>
                  </a:cubicBezTo>
                  <a:cubicBezTo>
                    <a:pt x="1211" y="89"/>
                    <a:pt x="1224" y="92"/>
                    <a:pt x="1235" y="92"/>
                  </a:cubicBezTo>
                  <a:cubicBezTo>
                    <a:pt x="1236" y="92"/>
                    <a:pt x="1236" y="92"/>
                    <a:pt x="1237" y="92"/>
                  </a:cubicBezTo>
                  <a:cubicBezTo>
                    <a:pt x="1237" y="84"/>
                    <a:pt x="1237" y="84"/>
                    <a:pt x="1237" y="84"/>
                  </a:cubicBezTo>
                  <a:cubicBezTo>
                    <a:pt x="1233" y="81"/>
                    <a:pt x="1225" y="79"/>
                    <a:pt x="1219" y="79"/>
                  </a:cubicBezTo>
                  <a:moveTo>
                    <a:pt x="2851" y="77"/>
                  </a:moveTo>
                  <a:cubicBezTo>
                    <a:pt x="2844" y="77"/>
                    <a:pt x="2837" y="79"/>
                    <a:pt x="2833" y="82"/>
                  </a:cubicBezTo>
                  <a:cubicBezTo>
                    <a:pt x="2832" y="90"/>
                    <a:pt x="2844" y="88"/>
                    <a:pt x="2849" y="91"/>
                  </a:cubicBezTo>
                  <a:cubicBezTo>
                    <a:pt x="2848" y="94"/>
                    <a:pt x="2841" y="93"/>
                    <a:pt x="2840" y="98"/>
                  </a:cubicBezTo>
                  <a:cubicBezTo>
                    <a:pt x="2842" y="100"/>
                    <a:pt x="2844" y="101"/>
                    <a:pt x="2846" y="101"/>
                  </a:cubicBezTo>
                  <a:cubicBezTo>
                    <a:pt x="2850" y="101"/>
                    <a:pt x="2855" y="99"/>
                    <a:pt x="2858" y="98"/>
                  </a:cubicBezTo>
                  <a:cubicBezTo>
                    <a:pt x="2860" y="97"/>
                    <a:pt x="2862" y="97"/>
                    <a:pt x="2864" y="97"/>
                  </a:cubicBezTo>
                  <a:cubicBezTo>
                    <a:pt x="2875" y="97"/>
                    <a:pt x="2880" y="101"/>
                    <a:pt x="2886" y="108"/>
                  </a:cubicBezTo>
                  <a:cubicBezTo>
                    <a:pt x="2886" y="108"/>
                    <a:pt x="2887" y="108"/>
                    <a:pt x="2887" y="108"/>
                  </a:cubicBezTo>
                  <a:cubicBezTo>
                    <a:pt x="2893" y="108"/>
                    <a:pt x="2897" y="107"/>
                    <a:pt x="2901" y="106"/>
                  </a:cubicBezTo>
                  <a:cubicBezTo>
                    <a:pt x="2896" y="95"/>
                    <a:pt x="2886" y="84"/>
                    <a:pt x="2871" y="84"/>
                  </a:cubicBezTo>
                  <a:cubicBezTo>
                    <a:pt x="2869" y="84"/>
                    <a:pt x="2868" y="85"/>
                    <a:pt x="2867" y="85"/>
                  </a:cubicBezTo>
                  <a:cubicBezTo>
                    <a:pt x="2865" y="79"/>
                    <a:pt x="2858" y="77"/>
                    <a:pt x="2851" y="77"/>
                  </a:cubicBezTo>
                  <a:moveTo>
                    <a:pt x="825" y="76"/>
                  </a:moveTo>
                  <a:cubicBezTo>
                    <a:pt x="820" y="76"/>
                    <a:pt x="815" y="79"/>
                    <a:pt x="818" y="84"/>
                  </a:cubicBezTo>
                  <a:cubicBezTo>
                    <a:pt x="818" y="85"/>
                    <a:pt x="821" y="86"/>
                    <a:pt x="823" y="86"/>
                  </a:cubicBezTo>
                  <a:cubicBezTo>
                    <a:pt x="825" y="86"/>
                    <a:pt x="827" y="85"/>
                    <a:pt x="829" y="85"/>
                  </a:cubicBezTo>
                  <a:cubicBezTo>
                    <a:pt x="832" y="79"/>
                    <a:pt x="829" y="76"/>
                    <a:pt x="825" y="76"/>
                  </a:cubicBezTo>
                  <a:moveTo>
                    <a:pt x="490" y="68"/>
                  </a:moveTo>
                  <a:cubicBezTo>
                    <a:pt x="483" y="73"/>
                    <a:pt x="475" y="78"/>
                    <a:pt x="472" y="86"/>
                  </a:cubicBezTo>
                  <a:cubicBezTo>
                    <a:pt x="476" y="89"/>
                    <a:pt x="482" y="90"/>
                    <a:pt x="487" y="90"/>
                  </a:cubicBezTo>
                  <a:cubicBezTo>
                    <a:pt x="488" y="90"/>
                    <a:pt x="489" y="90"/>
                    <a:pt x="489" y="90"/>
                  </a:cubicBezTo>
                  <a:cubicBezTo>
                    <a:pt x="490" y="90"/>
                    <a:pt x="491" y="90"/>
                    <a:pt x="492" y="90"/>
                  </a:cubicBezTo>
                  <a:cubicBezTo>
                    <a:pt x="495" y="90"/>
                    <a:pt x="499" y="90"/>
                    <a:pt x="502" y="91"/>
                  </a:cubicBezTo>
                  <a:cubicBezTo>
                    <a:pt x="502" y="95"/>
                    <a:pt x="496" y="93"/>
                    <a:pt x="493" y="95"/>
                  </a:cubicBezTo>
                  <a:cubicBezTo>
                    <a:pt x="496" y="101"/>
                    <a:pt x="511" y="102"/>
                    <a:pt x="522" y="102"/>
                  </a:cubicBezTo>
                  <a:cubicBezTo>
                    <a:pt x="529" y="102"/>
                    <a:pt x="539" y="103"/>
                    <a:pt x="546" y="103"/>
                  </a:cubicBezTo>
                  <a:cubicBezTo>
                    <a:pt x="547" y="103"/>
                    <a:pt x="549" y="103"/>
                    <a:pt x="550" y="103"/>
                  </a:cubicBezTo>
                  <a:cubicBezTo>
                    <a:pt x="561" y="102"/>
                    <a:pt x="567" y="91"/>
                    <a:pt x="567" y="82"/>
                  </a:cubicBezTo>
                  <a:cubicBezTo>
                    <a:pt x="557" y="81"/>
                    <a:pt x="547" y="76"/>
                    <a:pt x="538" y="76"/>
                  </a:cubicBezTo>
                  <a:cubicBezTo>
                    <a:pt x="534" y="76"/>
                    <a:pt x="530" y="77"/>
                    <a:pt x="527" y="80"/>
                  </a:cubicBezTo>
                  <a:cubicBezTo>
                    <a:pt x="524" y="79"/>
                    <a:pt x="526" y="73"/>
                    <a:pt x="524" y="71"/>
                  </a:cubicBezTo>
                  <a:cubicBezTo>
                    <a:pt x="523" y="71"/>
                    <a:pt x="522" y="70"/>
                    <a:pt x="522" y="70"/>
                  </a:cubicBezTo>
                  <a:cubicBezTo>
                    <a:pt x="515" y="70"/>
                    <a:pt x="515" y="76"/>
                    <a:pt x="512" y="79"/>
                  </a:cubicBezTo>
                  <a:cubicBezTo>
                    <a:pt x="501" y="78"/>
                    <a:pt x="497" y="71"/>
                    <a:pt x="490" y="68"/>
                  </a:cubicBezTo>
                  <a:moveTo>
                    <a:pt x="752" y="66"/>
                  </a:moveTo>
                  <a:cubicBezTo>
                    <a:pt x="743" y="66"/>
                    <a:pt x="735" y="70"/>
                    <a:pt x="732" y="77"/>
                  </a:cubicBezTo>
                  <a:cubicBezTo>
                    <a:pt x="735" y="80"/>
                    <a:pt x="739" y="81"/>
                    <a:pt x="743" y="81"/>
                  </a:cubicBezTo>
                  <a:cubicBezTo>
                    <a:pt x="752" y="81"/>
                    <a:pt x="761" y="76"/>
                    <a:pt x="761" y="68"/>
                  </a:cubicBezTo>
                  <a:cubicBezTo>
                    <a:pt x="758" y="67"/>
                    <a:pt x="755" y="66"/>
                    <a:pt x="752" y="66"/>
                  </a:cubicBezTo>
                  <a:moveTo>
                    <a:pt x="796" y="65"/>
                  </a:moveTo>
                  <a:cubicBezTo>
                    <a:pt x="792" y="65"/>
                    <a:pt x="787" y="67"/>
                    <a:pt x="783" y="68"/>
                  </a:cubicBezTo>
                  <a:cubicBezTo>
                    <a:pt x="778" y="70"/>
                    <a:pt x="773" y="72"/>
                    <a:pt x="768" y="72"/>
                  </a:cubicBezTo>
                  <a:cubicBezTo>
                    <a:pt x="767" y="72"/>
                    <a:pt x="766" y="72"/>
                    <a:pt x="766" y="72"/>
                  </a:cubicBezTo>
                  <a:cubicBezTo>
                    <a:pt x="764" y="75"/>
                    <a:pt x="762" y="76"/>
                    <a:pt x="762" y="81"/>
                  </a:cubicBezTo>
                  <a:cubicBezTo>
                    <a:pt x="765" y="84"/>
                    <a:pt x="768" y="86"/>
                    <a:pt x="771" y="86"/>
                  </a:cubicBezTo>
                  <a:cubicBezTo>
                    <a:pt x="776" y="86"/>
                    <a:pt x="780" y="82"/>
                    <a:pt x="786" y="81"/>
                  </a:cubicBezTo>
                  <a:cubicBezTo>
                    <a:pt x="789" y="80"/>
                    <a:pt x="794" y="81"/>
                    <a:pt x="796" y="80"/>
                  </a:cubicBezTo>
                  <a:cubicBezTo>
                    <a:pt x="801" y="78"/>
                    <a:pt x="804" y="71"/>
                    <a:pt x="803" y="68"/>
                  </a:cubicBezTo>
                  <a:cubicBezTo>
                    <a:pt x="801" y="66"/>
                    <a:pt x="798" y="65"/>
                    <a:pt x="796" y="65"/>
                  </a:cubicBezTo>
                  <a:moveTo>
                    <a:pt x="1237" y="62"/>
                  </a:moveTo>
                  <a:cubicBezTo>
                    <a:pt x="1228" y="64"/>
                    <a:pt x="1220" y="66"/>
                    <a:pt x="1218" y="73"/>
                  </a:cubicBezTo>
                  <a:cubicBezTo>
                    <a:pt x="1225" y="75"/>
                    <a:pt x="1230" y="79"/>
                    <a:pt x="1237" y="80"/>
                  </a:cubicBezTo>
                  <a:cubicBezTo>
                    <a:pt x="1237" y="62"/>
                    <a:pt x="1237" y="62"/>
                    <a:pt x="1237" y="62"/>
                  </a:cubicBezTo>
                  <a:moveTo>
                    <a:pt x="850" y="61"/>
                  </a:moveTo>
                  <a:cubicBezTo>
                    <a:pt x="848" y="61"/>
                    <a:pt x="845" y="62"/>
                    <a:pt x="843" y="62"/>
                  </a:cubicBezTo>
                  <a:cubicBezTo>
                    <a:pt x="843" y="68"/>
                    <a:pt x="850" y="72"/>
                    <a:pt x="856" y="72"/>
                  </a:cubicBezTo>
                  <a:cubicBezTo>
                    <a:pt x="859" y="72"/>
                    <a:pt x="862" y="71"/>
                    <a:pt x="863" y="68"/>
                  </a:cubicBezTo>
                  <a:cubicBezTo>
                    <a:pt x="861" y="64"/>
                    <a:pt x="856" y="61"/>
                    <a:pt x="850" y="61"/>
                  </a:cubicBezTo>
                  <a:moveTo>
                    <a:pt x="1205" y="54"/>
                  </a:moveTo>
                  <a:cubicBezTo>
                    <a:pt x="1200" y="54"/>
                    <a:pt x="1195" y="58"/>
                    <a:pt x="1199" y="63"/>
                  </a:cubicBezTo>
                  <a:cubicBezTo>
                    <a:pt x="1201" y="63"/>
                    <a:pt x="1203" y="64"/>
                    <a:pt x="1205" y="64"/>
                  </a:cubicBezTo>
                  <a:cubicBezTo>
                    <a:pt x="1209" y="64"/>
                    <a:pt x="1212" y="63"/>
                    <a:pt x="1213" y="60"/>
                  </a:cubicBezTo>
                  <a:cubicBezTo>
                    <a:pt x="1213" y="56"/>
                    <a:pt x="1209" y="54"/>
                    <a:pt x="1205" y="54"/>
                  </a:cubicBezTo>
                  <a:moveTo>
                    <a:pt x="941" y="54"/>
                  </a:moveTo>
                  <a:cubicBezTo>
                    <a:pt x="935" y="54"/>
                    <a:pt x="926" y="57"/>
                    <a:pt x="921" y="59"/>
                  </a:cubicBezTo>
                  <a:cubicBezTo>
                    <a:pt x="919" y="61"/>
                    <a:pt x="922" y="63"/>
                    <a:pt x="920" y="65"/>
                  </a:cubicBezTo>
                  <a:cubicBezTo>
                    <a:pt x="916" y="67"/>
                    <a:pt x="913" y="67"/>
                    <a:pt x="910" y="67"/>
                  </a:cubicBezTo>
                  <a:cubicBezTo>
                    <a:pt x="908" y="67"/>
                    <a:pt x="907" y="67"/>
                    <a:pt x="905" y="67"/>
                  </a:cubicBezTo>
                  <a:cubicBezTo>
                    <a:pt x="903" y="67"/>
                    <a:pt x="901" y="66"/>
                    <a:pt x="899" y="66"/>
                  </a:cubicBezTo>
                  <a:cubicBezTo>
                    <a:pt x="896" y="66"/>
                    <a:pt x="894" y="67"/>
                    <a:pt x="891" y="68"/>
                  </a:cubicBezTo>
                  <a:cubicBezTo>
                    <a:pt x="891" y="76"/>
                    <a:pt x="895" y="79"/>
                    <a:pt x="901" y="79"/>
                  </a:cubicBezTo>
                  <a:cubicBezTo>
                    <a:pt x="909" y="79"/>
                    <a:pt x="920" y="73"/>
                    <a:pt x="925" y="70"/>
                  </a:cubicBezTo>
                  <a:cubicBezTo>
                    <a:pt x="927" y="71"/>
                    <a:pt x="930" y="71"/>
                    <a:pt x="932" y="71"/>
                  </a:cubicBezTo>
                  <a:cubicBezTo>
                    <a:pt x="938" y="71"/>
                    <a:pt x="944" y="67"/>
                    <a:pt x="952" y="66"/>
                  </a:cubicBezTo>
                  <a:cubicBezTo>
                    <a:pt x="953" y="57"/>
                    <a:pt x="948" y="54"/>
                    <a:pt x="941" y="54"/>
                  </a:cubicBezTo>
                  <a:moveTo>
                    <a:pt x="882" y="47"/>
                  </a:moveTo>
                  <a:cubicBezTo>
                    <a:pt x="872" y="47"/>
                    <a:pt x="860" y="52"/>
                    <a:pt x="860" y="61"/>
                  </a:cubicBezTo>
                  <a:cubicBezTo>
                    <a:pt x="864" y="67"/>
                    <a:pt x="872" y="68"/>
                    <a:pt x="875" y="74"/>
                  </a:cubicBezTo>
                  <a:cubicBezTo>
                    <a:pt x="864" y="76"/>
                    <a:pt x="852" y="76"/>
                    <a:pt x="848" y="84"/>
                  </a:cubicBezTo>
                  <a:cubicBezTo>
                    <a:pt x="850" y="86"/>
                    <a:pt x="852" y="86"/>
                    <a:pt x="854" y="86"/>
                  </a:cubicBezTo>
                  <a:cubicBezTo>
                    <a:pt x="856" y="86"/>
                    <a:pt x="859" y="85"/>
                    <a:pt x="861" y="84"/>
                  </a:cubicBezTo>
                  <a:cubicBezTo>
                    <a:pt x="864" y="83"/>
                    <a:pt x="867" y="82"/>
                    <a:pt x="870" y="82"/>
                  </a:cubicBezTo>
                  <a:cubicBezTo>
                    <a:pt x="872" y="82"/>
                    <a:pt x="873" y="82"/>
                    <a:pt x="875" y="83"/>
                  </a:cubicBezTo>
                  <a:cubicBezTo>
                    <a:pt x="879" y="77"/>
                    <a:pt x="884" y="73"/>
                    <a:pt x="887" y="68"/>
                  </a:cubicBezTo>
                  <a:cubicBezTo>
                    <a:pt x="882" y="64"/>
                    <a:pt x="872" y="64"/>
                    <a:pt x="868" y="60"/>
                  </a:cubicBezTo>
                  <a:cubicBezTo>
                    <a:pt x="872" y="54"/>
                    <a:pt x="889" y="58"/>
                    <a:pt x="887" y="48"/>
                  </a:cubicBezTo>
                  <a:cubicBezTo>
                    <a:pt x="886" y="47"/>
                    <a:pt x="884" y="47"/>
                    <a:pt x="882" y="47"/>
                  </a:cubicBezTo>
                  <a:moveTo>
                    <a:pt x="929" y="45"/>
                  </a:moveTo>
                  <a:cubicBezTo>
                    <a:pt x="926" y="45"/>
                    <a:pt x="923" y="47"/>
                    <a:pt x="924" y="52"/>
                  </a:cubicBezTo>
                  <a:cubicBezTo>
                    <a:pt x="925" y="53"/>
                    <a:pt x="927" y="53"/>
                    <a:pt x="929" y="53"/>
                  </a:cubicBezTo>
                  <a:cubicBezTo>
                    <a:pt x="929" y="53"/>
                    <a:pt x="930" y="53"/>
                    <a:pt x="930" y="53"/>
                  </a:cubicBezTo>
                  <a:cubicBezTo>
                    <a:pt x="931" y="53"/>
                    <a:pt x="931" y="53"/>
                    <a:pt x="932" y="53"/>
                  </a:cubicBezTo>
                  <a:cubicBezTo>
                    <a:pt x="932" y="53"/>
                    <a:pt x="933" y="53"/>
                    <a:pt x="933" y="53"/>
                  </a:cubicBezTo>
                  <a:cubicBezTo>
                    <a:pt x="936" y="48"/>
                    <a:pt x="933" y="45"/>
                    <a:pt x="929" y="45"/>
                  </a:cubicBezTo>
                  <a:moveTo>
                    <a:pt x="2955" y="34"/>
                  </a:moveTo>
                  <a:cubicBezTo>
                    <a:pt x="2951" y="34"/>
                    <a:pt x="2948" y="35"/>
                    <a:pt x="2947" y="38"/>
                  </a:cubicBezTo>
                  <a:cubicBezTo>
                    <a:pt x="2947" y="42"/>
                    <a:pt x="2956" y="39"/>
                    <a:pt x="2956" y="44"/>
                  </a:cubicBezTo>
                  <a:cubicBezTo>
                    <a:pt x="2955" y="45"/>
                    <a:pt x="2954" y="45"/>
                    <a:pt x="2953" y="45"/>
                  </a:cubicBezTo>
                  <a:cubicBezTo>
                    <a:pt x="2952" y="45"/>
                    <a:pt x="2951" y="45"/>
                    <a:pt x="2950" y="44"/>
                  </a:cubicBezTo>
                  <a:cubicBezTo>
                    <a:pt x="2949" y="44"/>
                    <a:pt x="2949" y="44"/>
                    <a:pt x="2948" y="44"/>
                  </a:cubicBezTo>
                  <a:cubicBezTo>
                    <a:pt x="2947" y="44"/>
                    <a:pt x="2946" y="44"/>
                    <a:pt x="2946" y="45"/>
                  </a:cubicBezTo>
                  <a:cubicBezTo>
                    <a:pt x="2943" y="47"/>
                    <a:pt x="2948" y="51"/>
                    <a:pt x="2944" y="53"/>
                  </a:cubicBezTo>
                  <a:cubicBezTo>
                    <a:pt x="2943" y="53"/>
                    <a:pt x="2942" y="53"/>
                    <a:pt x="2940" y="53"/>
                  </a:cubicBezTo>
                  <a:cubicBezTo>
                    <a:pt x="2934" y="53"/>
                    <a:pt x="2930" y="54"/>
                    <a:pt x="2928" y="58"/>
                  </a:cubicBezTo>
                  <a:cubicBezTo>
                    <a:pt x="2927" y="62"/>
                    <a:pt x="2930" y="61"/>
                    <a:pt x="2930" y="64"/>
                  </a:cubicBezTo>
                  <a:cubicBezTo>
                    <a:pt x="2929" y="67"/>
                    <a:pt x="2924" y="66"/>
                    <a:pt x="2925" y="70"/>
                  </a:cubicBezTo>
                  <a:cubicBezTo>
                    <a:pt x="2927" y="76"/>
                    <a:pt x="2932" y="77"/>
                    <a:pt x="2938" y="77"/>
                  </a:cubicBezTo>
                  <a:cubicBezTo>
                    <a:pt x="2942" y="77"/>
                    <a:pt x="2945" y="77"/>
                    <a:pt x="2949" y="76"/>
                  </a:cubicBezTo>
                  <a:cubicBezTo>
                    <a:pt x="2953" y="76"/>
                    <a:pt x="2957" y="75"/>
                    <a:pt x="2960" y="75"/>
                  </a:cubicBezTo>
                  <a:cubicBezTo>
                    <a:pt x="2964" y="75"/>
                    <a:pt x="2968" y="76"/>
                    <a:pt x="2971" y="79"/>
                  </a:cubicBezTo>
                  <a:cubicBezTo>
                    <a:pt x="2970" y="82"/>
                    <a:pt x="2968" y="83"/>
                    <a:pt x="2965" y="83"/>
                  </a:cubicBezTo>
                  <a:cubicBezTo>
                    <a:pt x="2961" y="83"/>
                    <a:pt x="2956" y="81"/>
                    <a:pt x="2952" y="80"/>
                  </a:cubicBezTo>
                  <a:cubicBezTo>
                    <a:pt x="2951" y="81"/>
                    <a:pt x="2951" y="84"/>
                    <a:pt x="2949" y="85"/>
                  </a:cubicBezTo>
                  <a:cubicBezTo>
                    <a:pt x="2951" y="93"/>
                    <a:pt x="2964" y="99"/>
                    <a:pt x="2976" y="99"/>
                  </a:cubicBezTo>
                  <a:cubicBezTo>
                    <a:pt x="2981" y="99"/>
                    <a:pt x="2987" y="98"/>
                    <a:pt x="2991" y="96"/>
                  </a:cubicBezTo>
                  <a:cubicBezTo>
                    <a:pt x="2995" y="97"/>
                    <a:pt x="2996" y="101"/>
                    <a:pt x="3002" y="101"/>
                  </a:cubicBezTo>
                  <a:cubicBezTo>
                    <a:pt x="3010" y="98"/>
                    <a:pt x="2998" y="88"/>
                    <a:pt x="3007" y="85"/>
                  </a:cubicBezTo>
                  <a:cubicBezTo>
                    <a:pt x="3010" y="86"/>
                    <a:pt x="3009" y="90"/>
                    <a:pt x="3014" y="90"/>
                  </a:cubicBezTo>
                  <a:cubicBezTo>
                    <a:pt x="3021" y="87"/>
                    <a:pt x="3028" y="84"/>
                    <a:pt x="3029" y="76"/>
                  </a:cubicBezTo>
                  <a:cubicBezTo>
                    <a:pt x="3016" y="76"/>
                    <a:pt x="3019" y="63"/>
                    <a:pt x="3006" y="63"/>
                  </a:cubicBezTo>
                  <a:cubicBezTo>
                    <a:pt x="3004" y="63"/>
                    <a:pt x="3003" y="63"/>
                    <a:pt x="3001" y="63"/>
                  </a:cubicBezTo>
                  <a:cubicBezTo>
                    <a:pt x="2993" y="55"/>
                    <a:pt x="2978" y="53"/>
                    <a:pt x="2976" y="41"/>
                  </a:cubicBezTo>
                  <a:cubicBezTo>
                    <a:pt x="2971" y="39"/>
                    <a:pt x="2962" y="34"/>
                    <a:pt x="2955" y="34"/>
                  </a:cubicBezTo>
                  <a:moveTo>
                    <a:pt x="3075" y="120"/>
                  </a:moveTo>
                  <a:cubicBezTo>
                    <a:pt x="3073" y="120"/>
                    <a:pt x="3070" y="120"/>
                    <a:pt x="3069" y="119"/>
                  </a:cubicBezTo>
                  <a:cubicBezTo>
                    <a:pt x="3065" y="113"/>
                    <a:pt x="3071" y="111"/>
                    <a:pt x="3077" y="111"/>
                  </a:cubicBezTo>
                  <a:cubicBezTo>
                    <a:pt x="3082" y="111"/>
                    <a:pt x="3088" y="113"/>
                    <a:pt x="3087" y="118"/>
                  </a:cubicBezTo>
                  <a:cubicBezTo>
                    <a:pt x="3085" y="119"/>
                    <a:pt x="3080" y="120"/>
                    <a:pt x="3075" y="120"/>
                  </a:cubicBezTo>
                  <a:moveTo>
                    <a:pt x="3192" y="43"/>
                  </a:moveTo>
                  <a:cubicBezTo>
                    <a:pt x="3189" y="43"/>
                    <a:pt x="3186" y="42"/>
                    <a:pt x="3184" y="41"/>
                  </a:cubicBezTo>
                  <a:cubicBezTo>
                    <a:pt x="3191" y="36"/>
                    <a:pt x="3198" y="31"/>
                    <a:pt x="3208" y="31"/>
                  </a:cubicBezTo>
                  <a:cubicBezTo>
                    <a:pt x="3211" y="31"/>
                    <a:pt x="3215" y="32"/>
                    <a:pt x="3218" y="33"/>
                  </a:cubicBezTo>
                  <a:cubicBezTo>
                    <a:pt x="3213" y="37"/>
                    <a:pt x="3201" y="43"/>
                    <a:pt x="3192" y="43"/>
                  </a:cubicBezTo>
                  <a:moveTo>
                    <a:pt x="3137" y="10"/>
                  </a:moveTo>
                  <a:cubicBezTo>
                    <a:pt x="3133" y="12"/>
                    <a:pt x="3131" y="16"/>
                    <a:pt x="3126" y="17"/>
                  </a:cubicBezTo>
                  <a:cubicBezTo>
                    <a:pt x="3122" y="15"/>
                    <a:pt x="3118" y="14"/>
                    <a:pt x="3114" y="14"/>
                  </a:cubicBezTo>
                  <a:cubicBezTo>
                    <a:pt x="3104" y="14"/>
                    <a:pt x="3092" y="19"/>
                    <a:pt x="3081" y="19"/>
                  </a:cubicBezTo>
                  <a:cubicBezTo>
                    <a:pt x="3079" y="20"/>
                    <a:pt x="3080" y="25"/>
                    <a:pt x="3077" y="25"/>
                  </a:cubicBezTo>
                  <a:cubicBezTo>
                    <a:pt x="3071" y="23"/>
                    <a:pt x="3065" y="19"/>
                    <a:pt x="3058" y="19"/>
                  </a:cubicBezTo>
                  <a:cubicBezTo>
                    <a:pt x="3055" y="19"/>
                    <a:pt x="3053" y="20"/>
                    <a:pt x="3050" y="22"/>
                  </a:cubicBezTo>
                  <a:cubicBezTo>
                    <a:pt x="3045" y="19"/>
                    <a:pt x="3041" y="16"/>
                    <a:pt x="3033" y="16"/>
                  </a:cubicBezTo>
                  <a:cubicBezTo>
                    <a:pt x="3033" y="16"/>
                    <a:pt x="3032" y="16"/>
                    <a:pt x="3031" y="16"/>
                  </a:cubicBezTo>
                  <a:cubicBezTo>
                    <a:pt x="3028" y="21"/>
                    <a:pt x="3024" y="23"/>
                    <a:pt x="3020" y="23"/>
                  </a:cubicBezTo>
                  <a:cubicBezTo>
                    <a:pt x="3017" y="23"/>
                    <a:pt x="3015" y="22"/>
                    <a:pt x="3012" y="22"/>
                  </a:cubicBezTo>
                  <a:cubicBezTo>
                    <a:pt x="3010" y="22"/>
                    <a:pt x="3007" y="21"/>
                    <a:pt x="3004" y="21"/>
                  </a:cubicBezTo>
                  <a:cubicBezTo>
                    <a:pt x="3003" y="21"/>
                    <a:pt x="3001" y="21"/>
                    <a:pt x="3000" y="22"/>
                  </a:cubicBezTo>
                  <a:cubicBezTo>
                    <a:pt x="2996" y="22"/>
                    <a:pt x="2992" y="26"/>
                    <a:pt x="2989" y="26"/>
                  </a:cubicBezTo>
                  <a:cubicBezTo>
                    <a:pt x="2988" y="26"/>
                    <a:pt x="2987" y="26"/>
                    <a:pt x="2986" y="26"/>
                  </a:cubicBezTo>
                  <a:cubicBezTo>
                    <a:pt x="2985" y="26"/>
                    <a:pt x="2984" y="26"/>
                    <a:pt x="2983" y="26"/>
                  </a:cubicBezTo>
                  <a:cubicBezTo>
                    <a:pt x="2982" y="26"/>
                    <a:pt x="2980" y="26"/>
                    <a:pt x="2979" y="26"/>
                  </a:cubicBezTo>
                  <a:cubicBezTo>
                    <a:pt x="2977" y="26"/>
                    <a:pt x="2975" y="26"/>
                    <a:pt x="2974" y="29"/>
                  </a:cubicBezTo>
                  <a:cubicBezTo>
                    <a:pt x="2975" y="33"/>
                    <a:pt x="2979" y="34"/>
                    <a:pt x="2983" y="34"/>
                  </a:cubicBezTo>
                  <a:cubicBezTo>
                    <a:pt x="2985" y="34"/>
                    <a:pt x="2986" y="34"/>
                    <a:pt x="2987" y="34"/>
                  </a:cubicBezTo>
                  <a:cubicBezTo>
                    <a:pt x="2988" y="34"/>
                    <a:pt x="2989" y="34"/>
                    <a:pt x="2991" y="34"/>
                  </a:cubicBezTo>
                  <a:cubicBezTo>
                    <a:pt x="2993" y="34"/>
                    <a:pt x="2995" y="34"/>
                    <a:pt x="2997" y="35"/>
                  </a:cubicBezTo>
                  <a:cubicBezTo>
                    <a:pt x="2993" y="41"/>
                    <a:pt x="2998" y="47"/>
                    <a:pt x="3000" y="52"/>
                  </a:cubicBezTo>
                  <a:cubicBezTo>
                    <a:pt x="3003" y="55"/>
                    <a:pt x="3007" y="55"/>
                    <a:pt x="3010" y="55"/>
                  </a:cubicBezTo>
                  <a:cubicBezTo>
                    <a:pt x="3015" y="55"/>
                    <a:pt x="3020" y="53"/>
                    <a:pt x="3025" y="51"/>
                  </a:cubicBezTo>
                  <a:cubicBezTo>
                    <a:pt x="3029" y="48"/>
                    <a:pt x="3034" y="46"/>
                    <a:pt x="3038" y="46"/>
                  </a:cubicBezTo>
                  <a:cubicBezTo>
                    <a:pt x="3039" y="46"/>
                    <a:pt x="3041" y="46"/>
                    <a:pt x="3042" y="47"/>
                  </a:cubicBezTo>
                  <a:cubicBezTo>
                    <a:pt x="3035" y="49"/>
                    <a:pt x="3026" y="50"/>
                    <a:pt x="3026" y="60"/>
                  </a:cubicBezTo>
                  <a:cubicBezTo>
                    <a:pt x="3037" y="59"/>
                    <a:pt x="3046" y="54"/>
                    <a:pt x="3056" y="54"/>
                  </a:cubicBezTo>
                  <a:cubicBezTo>
                    <a:pt x="3059" y="54"/>
                    <a:pt x="3062" y="55"/>
                    <a:pt x="3065" y="56"/>
                  </a:cubicBezTo>
                  <a:cubicBezTo>
                    <a:pt x="3076" y="53"/>
                    <a:pt x="3090" y="52"/>
                    <a:pt x="3088" y="38"/>
                  </a:cubicBezTo>
                  <a:cubicBezTo>
                    <a:pt x="3090" y="37"/>
                    <a:pt x="3093" y="35"/>
                    <a:pt x="3095" y="35"/>
                  </a:cubicBezTo>
                  <a:cubicBezTo>
                    <a:pt x="3096" y="35"/>
                    <a:pt x="3097" y="36"/>
                    <a:pt x="3098" y="36"/>
                  </a:cubicBezTo>
                  <a:cubicBezTo>
                    <a:pt x="3099" y="40"/>
                    <a:pt x="3093" y="39"/>
                    <a:pt x="3094" y="44"/>
                  </a:cubicBezTo>
                  <a:cubicBezTo>
                    <a:pt x="3095" y="47"/>
                    <a:pt x="3102" y="46"/>
                    <a:pt x="3101" y="51"/>
                  </a:cubicBezTo>
                  <a:cubicBezTo>
                    <a:pt x="3091" y="57"/>
                    <a:pt x="3076" y="59"/>
                    <a:pt x="3066" y="64"/>
                  </a:cubicBezTo>
                  <a:cubicBezTo>
                    <a:pt x="3068" y="70"/>
                    <a:pt x="3077" y="70"/>
                    <a:pt x="3079" y="75"/>
                  </a:cubicBezTo>
                  <a:cubicBezTo>
                    <a:pt x="3067" y="75"/>
                    <a:pt x="3057" y="62"/>
                    <a:pt x="3042" y="62"/>
                  </a:cubicBezTo>
                  <a:cubicBezTo>
                    <a:pt x="3041" y="62"/>
                    <a:pt x="3039" y="62"/>
                    <a:pt x="3037" y="62"/>
                  </a:cubicBezTo>
                  <a:cubicBezTo>
                    <a:pt x="3034" y="63"/>
                    <a:pt x="3028" y="67"/>
                    <a:pt x="3028" y="70"/>
                  </a:cubicBezTo>
                  <a:cubicBezTo>
                    <a:pt x="3027" y="79"/>
                    <a:pt x="3051" y="79"/>
                    <a:pt x="3055" y="87"/>
                  </a:cubicBezTo>
                  <a:cubicBezTo>
                    <a:pt x="3044" y="92"/>
                    <a:pt x="3026" y="89"/>
                    <a:pt x="3015" y="96"/>
                  </a:cubicBezTo>
                  <a:cubicBezTo>
                    <a:pt x="3015" y="99"/>
                    <a:pt x="3014" y="100"/>
                    <a:pt x="3015" y="103"/>
                  </a:cubicBezTo>
                  <a:cubicBezTo>
                    <a:pt x="3022" y="102"/>
                    <a:pt x="3031" y="99"/>
                    <a:pt x="3037" y="99"/>
                  </a:cubicBezTo>
                  <a:cubicBezTo>
                    <a:pt x="3038" y="99"/>
                    <a:pt x="3040" y="99"/>
                    <a:pt x="3041" y="99"/>
                  </a:cubicBezTo>
                  <a:cubicBezTo>
                    <a:pt x="3041" y="105"/>
                    <a:pt x="3034" y="104"/>
                    <a:pt x="3035" y="110"/>
                  </a:cubicBezTo>
                  <a:cubicBezTo>
                    <a:pt x="3037" y="114"/>
                    <a:pt x="3039" y="115"/>
                    <a:pt x="3041" y="115"/>
                  </a:cubicBezTo>
                  <a:cubicBezTo>
                    <a:pt x="3044" y="115"/>
                    <a:pt x="3047" y="114"/>
                    <a:pt x="3050" y="112"/>
                  </a:cubicBezTo>
                  <a:cubicBezTo>
                    <a:pt x="3052" y="111"/>
                    <a:pt x="3055" y="110"/>
                    <a:pt x="3057" y="110"/>
                  </a:cubicBezTo>
                  <a:cubicBezTo>
                    <a:pt x="3058" y="110"/>
                    <a:pt x="3058" y="110"/>
                    <a:pt x="3059" y="110"/>
                  </a:cubicBezTo>
                  <a:cubicBezTo>
                    <a:pt x="3058" y="117"/>
                    <a:pt x="3048" y="118"/>
                    <a:pt x="3041" y="121"/>
                  </a:cubicBezTo>
                  <a:cubicBezTo>
                    <a:pt x="3031" y="117"/>
                    <a:pt x="3026" y="105"/>
                    <a:pt x="3013" y="105"/>
                  </a:cubicBezTo>
                  <a:cubicBezTo>
                    <a:pt x="3010" y="105"/>
                    <a:pt x="3008" y="106"/>
                    <a:pt x="3004" y="107"/>
                  </a:cubicBezTo>
                  <a:cubicBezTo>
                    <a:pt x="3003" y="114"/>
                    <a:pt x="3013" y="112"/>
                    <a:pt x="3013" y="118"/>
                  </a:cubicBezTo>
                  <a:cubicBezTo>
                    <a:pt x="3007" y="121"/>
                    <a:pt x="2996" y="122"/>
                    <a:pt x="2994" y="129"/>
                  </a:cubicBezTo>
                  <a:cubicBezTo>
                    <a:pt x="2996" y="133"/>
                    <a:pt x="3000" y="134"/>
                    <a:pt x="3005" y="134"/>
                  </a:cubicBezTo>
                  <a:cubicBezTo>
                    <a:pt x="3009" y="134"/>
                    <a:pt x="3014" y="133"/>
                    <a:pt x="3018" y="132"/>
                  </a:cubicBezTo>
                  <a:cubicBezTo>
                    <a:pt x="3024" y="134"/>
                    <a:pt x="3029" y="137"/>
                    <a:pt x="3036" y="138"/>
                  </a:cubicBezTo>
                  <a:cubicBezTo>
                    <a:pt x="3043" y="133"/>
                    <a:pt x="3051" y="132"/>
                    <a:pt x="3060" y="132"/>
                  </a:cubicBezTo>
                  <a:cubicBezTo>
                    <a:pt x="3064" y="132"/>
                    <a:pt x="3069" y="133"/>
                    <a:pt x="3074" y="133"/>
                  </a:cubicBezTo>
                  <a:cubicBezTo>
                    <a:pt x="3079" y="133"/>
                    <a:pt x="3084" y="134"/>
                    <a:pt x="3089" y="134"/>
                  </a:cubicBezTo>
                  <a:cubicBezTo>
                    <a:pt x="3098" y="134"/>
                    <a:pt x="3107" y="132"/>
                    <a:pt x="3115" y="127"/>
                  </a:cubicBezTo>
                  <a:cubicBezTo>
                    <a:pt x="3114" y="118"/>
                    <a:pt x="3093" y="125"/>
                    <a:pt x="3094" y="113"/>
                  </a:cubicBezTo>
                  <a:cubicBezTo>
                    <a:pt x="3095" y="114"/>
                    <a:pt x="3097" y="114"/>
                    <a:pt x="3098" y="114"/>
                  </a:cubicBezTo>
                  <a:cubicBezTo>
                    <a:pt x="3105" y="114"/>
                    <a:pt x="3108" y="107"/>
                    <a:pt x="3114" y="105"/>
                  </a:cubicBezTo>
                  <a:cubicBezTo>
                    <a:pt x="3115" y="105"/>
                    <a:pt x="3117" y="104"/>
                    <a:pt x="3118" y="104"/>
                  </a:cubicBezTo>
                  <a:cubicBezTo>
                    <a:pt x="3119" y="104"/>
                    <a:pt x="3120" y="104"/>
                    <a:pt x="3120" y="105"/>
                  </a:cubicBezTo>
                  <a:cubicBezTo>
                    <a:pt x="3121" y="105"/>
                    <a:pt x="3122" y="105"/>
                    <a:pt x="3122" y="105"/>
                  </a:cubicBezTo>
                  <a:cubicBezTo>
                    <a:pt x="3125" y="105"/>
                    <a:pt x="3128" y="104"/>
                    <a:pt x="3131" y="101"/>
                  </a:cubicBezTo>
                  <a:cubicBezTo>
                    <a:pt x="3131" y="98"/>
                    <a:pt x="3127" y="98"/>
                    <a:pt x="3127" y="95"/>
                  </a:cubicBezTo>
                  <a:cubicBezTo>
                    <a:pt x="3132" y="93"/>
                    <a:pt x="3139" y="94"/>
                    <a:pt x="3139" y="89"/>
                  </a:cubicBezTo>
                  <a:cubicBezTo>
                    <a:pt x="3137" y="83"/>
                    <a:pt x="3123" y="87"/>
                    <a:pt x="3122" y="80"/>
                  </a:cubicBezTo>
                  <a:cubicBezTo>
                    <a:pt x="3123" y="78"/>
                    <a:pt x="3124" y="76"/>
                    <a:pt x="3127" y="75"/>
                  </a:cubicBezTo>
                  <a:cubicBezTo>
                    <a:pt x="3132" y="76"/>
                    <a:pt x="3133" y="79"/>
                    <a:pt x="3139" y="79"/>
                  </a:cubicBezTo>
                  <a:cubicBezTo>
                    <a:pt x="3139" y="79"/>
                    <a:pt x="3140" y="79"/>
                    <a:pt x="3141" y="79"/>
                  </a:cubicBezTo>
                  <a:cubicBezTo>
                    <a:pt x="3141" y="75"/>
                    <a:pt x="3135" y="75"/>
                    <a:pt x="3137" y="70"/>
                  </a:cubicBezTo>
                  <a:cubicBezTo>
                    <a:pt x="3139" y="69"/>
                    <a:pt x="3141" y="69"/>
                    <a:pt x="3142" y="69"/>
                  </a:cubicBezTo>
                  <a:cubicBezTo>
                    <a:pt x="3147" y="69"/>
                    <a:pt x="3151" y="70"/>
                    <a:pt x="3155" y="71"/>
                  </a:cubicBezTo>
                  <a:cubicBezTo>
                    <a:pt x="3159" y="73"/>
                    <a:pt x="3163" y="74"/>
                    <a:pt x="3167" y="74"/>
                  </a:cubicBezTo>
                  <a:cubicBezTo>
                    <a:pt x="3168" y="74"/>
                    <a:pt x="3169" y="74"/>
                    <a:pt x="3170" y="73"/>
                  </a:cubicBezTo>
                  <a:cubicBezTo>
                    <a:pt x="3173" y="71"/>
                    <a:pt x="3171" y="67"/>
                    <a:pt x="3170" y="64"/>
                  </a:cubicBezTo>
                  <a:cubicBezTo>
                    <a:pt x="3173" y="63"/>
                    <a:pt x="3177" y="63"/>
                    <a:pt x="3178" y="61"/>
                  </a:cubicBezTo>
                  <a:cubicBezTo>
                    <a:pt x="3180" y="59"/>
                    <a:pt x="3176" y="55"/>
                    <a:pt x="3182" y="54"/>
                  </a:cubicBezTo>
                  <a:cubicBezTo>
                    <a:pt x="3182" y="54"/>
                    <a:pt x="3183" y="53"/>
                    <a:pt x="3184" y="53"/>
                  </a:cubicBezTo>
                  <a:cubicBezTo>
                    <a:pt x="3187" y="53"/>
                    <a:pt x="3191" y="55"/>
                    <a:pt x="3194" y="55"/>
                  </a:cubicBezTo>
                  <a:cubicBezTo>
                    <a:pt x="3203" y="43"/>
                    <a:pt x="3227" y="44"/>
                    <a:pt x="3235" y="32"/>
                  </a:cubicBezTo>
                  <a:cubicBezTo>
                    <a:pt x="3234" y="32"/>
                    <a:pt x="3233" y="31"/>
                    <a:pt x="3232" y="31"/>
                  </a:cubicBezTo>
                  <a:cubicBezTo>
                    <a:pt x="3230" y="31"/>
                    <a:pt x="3229" y="32"/>
                    <a:pt x="3227" y="33"/>
                  </a:cubicBezTo>
                  <a:cubicBezTo>
                    <a:pt x="3226" y="33"/>
                    <a:pt x="3224" y="34"/>
                    <a:pt x="3223" y="34"/>
                  </a:cubicBezTo>
                  <a:cubicBezTo>
                    <a:pt x="3222" y="34"/>
                    <a:pt x="3221" y="33"/>
                    <a:pt x="3220" y="33"/>
                  </a:cubicBezTo>
                  <a:cubicBezTo>
                    <a:pt x="3228" y="22"/>
                    <a:pt x="3260" y="34"/>
                    <a:pt x="3266" y="20"/>
                  </a:cubicBezTo>
                  <a:cubicBezTo>
                    <a:pt x="3253" y="15"/>
                    <a:pt x="3238" y="13"/>
                    <a:pt x="3222" y="13"/>
                  </a:cubicBezTo>
                  <a:cubicBezTo>
                    <a:pt x="3214" y="13"/>
                    <a:pt x="3206" y="14"/>
                    <a:pt x="3198" y="14"/>
                  </a:cubicBezTo>
                  <a:cubicBezTo>
                    <a:pt x="3190" y="14"/>
                    <a:pt x="3182" y="15"/>
                    <a:pt x="3175" y="15"/>
                  </a:cubicBezTo>
                  <a:cubicBezTo>
                    <a:pt x="3161" y="15"/>
                    <a:pt x="3148" y="14"/>
                    <a:pt x="3137" y="10"/>
                  </a:cubicBezTo>
                  <a:moveTo>
                    <a:pt x="3537" y="345"/>
                  </a:moveTo>
                  <a:cubicBezTo>
                    <a:pt x="3513" y="345"/>
                    <a:pt x="3486" y="343"/>
                    <a:pt x="3468" y="336"/>
                  </a:cubicBezTo>
                  <a:cubicBezTo>
                    <a:pt x="3467" y="329"/>
                    <a:pt x="3475" y="329"/>
                    <a:pt x="3476" y="324"/>
                  </a:cubicBezTo>
                  <a:cubicBezTo>
                    <a:pt x="3476" y="318"/>
                    <a:pt x="3472" y="312"/>
                    <a:pt x="3473" y="309"/>
                  </a:cubicBezTo>
                  <a:cubicBezTo>
                    <a:pt x="3473" y="308"/>
                    <a:pt x="3473" y="307"/>
                    <a:pt x="3474" y="307"/>
                  </a:cubicBezTo>
                  <a:cubicBezTo>
                    <a:pt x="3482" y="307"/>
                    <a:pt x="3509" y="311"/>
                    <a:pt x="3523" y="315"/>
                  </a:cubicBezTo>
                  <a:cubicBezTo>
                    <a:pt x="3537" y="318"/>
                    <a:pt x="3549" y="324"/>
                    <a:pt x="3554" y="334"/>
                  </a:cubicBezTo>
                  <a:cubicBezTo>
                    <a:pt x="3552" y="338"/>
                    <a:pt x="3549" y="342"/>
                    <a:pt x="3546" y="345"/>
                  </a:cubicBezTo>
                  <a:cubicBezTo>
                    <a:pt x="3543" y="345"/>
                    <a:pt x="3540" y="345"/>
                    <a:pt x="3537" y="345"/>
                  </a:cubicBezTo>
                  <a:moveTo>
                    <a:pt x="3376" y="0"/>
                  </a:moveTo>
                  <a:cubicBezTo>
                    <a:pt x="3372" y="0"/>
                    <a:pt x="3370" y="2"/>
                    <a:pt x="3368" y="4"/>
                  </a:cubicBezTo>
                  <a:cubicBezTo>
                    <a:pt x="3366" y="15"/>
                    <a:pt x="3373" y="19"/>
                    <a:pt x="3376" y="25"/>
                  </a:cubicBezTo>
                  <a:cubicBezTo>
                    <a:pt x="3375" y="26"/>
                    <a:pt x="3372" y="27"/>
                    <a:pt x="3370" y="27"/>
                  </a:cubicBezTo>
                  <a:cubicBezTo>
                    <a:pt x="3367" y="27"/>
                    <a:pt x="3364" y="26"/>
                    <a:pt x="3361" y="25"/>
                  </a:cubicBezTo>
                  <a:cubicBezTo>
                    <a:pt x="3358" y="24"/>
                    <a:pt x="3354" y="23"/>
                    <a:pt x="3351" y="23"/>
                  </a:cubicBezTo>
                  <a:cubicBezTo>
                    <a:pt x="3350" y="23"/>
                    <a:pt x="3350" y="23"/>
                    <a:pt x="3350" y="23"/>
                  </a:cubicBezTo>
                  <a:cubicBezTo>
                    <a:pt x="3348" y="27"/>
                    <a:pt x="3348" y="32"/>
                    <a:pt x="3343" y="33"/>
                  </a:cubicBezTo>
                  <a:cubicBezTo>
                    <a:pt x="3341" y="30"/>
                    <a:pt x="3343" y="24"/>
                    <a:pt x="3342" y="20"/>
                  </a:cubicBezTo>
                  <a:cubicBezTo>
                    <a:pt x="3339" y="14"/>
                    <a:pt x="3333" y="13"/>
                    <a:pt x="3326" y="13"/>
                  </a:cubicBezTo>
                  <a:cubicBezTo>
                    <a:pt x="3324" y="13"/>
                    <a:pt x="3323" y="13"/>
                    <a:pt x="3321" y="13"/>
                  </a:cubicBezTo>
                  <a:cubicBezTo>
                    <a:pt x="3319" y="13"/>
                    <a:pt x="3318" y="14"/>
                    <a:pt x="3316" y="14"/>
                  </a:cubicBezTo>
                  <a:cubicBezTo>
                    <a:pt x="3314" y="14"/>
                    <a:pt x="3312" y="13"/>
                    <a:pt x="3310" y="13"/>
                  </a:cubicBezTo>
                  <a:cubicBezTo>
                    <a:pt x="3303" y="12"/>
                    <a:pt x="3296" y="7"/>
                    <a:pt x="3289" y="7"/>
                  </a:cubicBezTo>
                  <a:cubicBezTo>
                    <a:pt x="3287" y="7"/>
                    <a:pt x="3284" y="8"/>
                    <a:pt x="3282" y="10"/>
                  </a:cubicBezTo>
                  <a:cubicBezTo>
                    <a:pt x="3282" y="10"/>
                    <a:pt x="3282" y="11"/>
                    <a:pt x="3281" y="11"/>
                  </a:cubicBezTo>
                  <a:cubicBezTo>
                    <a:pt x="3283" y="16"/>
                    <a:pt x="3283" y="20"/>
                    <a:pt x="3286" y="23"/>
                  </a:cubicBezTo>
                  <a:cubicBezTo>
                    <a:pt x="3290" y="29"/>
                    <a:pt x="3302" y="29"/>
                    <a:pt x="3305" y="36"/>
                  </a:cubicBezTo>
                  <a:cubicBezTo>
                    <a:pt x="3304" y="37"/>
                    <a:pt x="3303" y="37"/>
                    <a:pt x="3303" y="38"/>
                  </a:cubicBezTo>
                  <a:cubicBezTo>
                    <a:pt x="3303" y="38"/>
                    <a:pt x="3302" y="38"/>
                    <a:pt x="3302" y="38"/>
                  </a:cubicBezTo>
                  <a:cubicBezTo>
                    <a:pt x="3296" y="38"/>
                    <a:pt x="3292" y="36"/>
                    <a:pt x="3289" y="34"/>
                  </a:cubicBezTo>
                  <a:cubicBezTo>
                    <a:pt x="3285" y="32"/>
                    <a:pt x="3282" y="30"/>
                    <a:pt x="3278" y="30"/>
                  </a:cubicBezTo>
                  <a:cubicBezTo>
                    <a:pt x="3275" y="30"/>
                    <a:pt x="3272" y="30"/>
                    <a:pt x="3269" y="33"/>
                  </a:cubicBezTo>
                  <a:cubicBezTo>
                    <a:pt x="3267" y="36"/>
                    <a:pt x="3270" y="38"/>
                    <a:pt x="3267" y="41"/>
                  </a:cubicBezTo>
                  <a:cubicBezTo>
                    <a:pt x="3265" y="41"/>
                    <a:pt x="3264" y="41"/>
                    <a:pt x="3263" y="41"/>
                  </a:cubicBezTo>
                  <a:cubicBezTo>
                    <a:pt x="3256" y="41"/>
                    <a:pt x="3255" y="45"/>
                    <a:pt x="3249" y="46"/>
                  </a:cubicBezTo>
                  <a:cubicBezTo>
                    <a:pt x="3246" y="43"/>
                    <a:pt x="3243" y="42"/>
                    <a:pt x="3241" y="42"/>
                  </a:cubicBezTo>
                  <a:cubicBezTo>
                    <a:pt x="3236" y="42"/>
                    <a:pt x="3233" y="45"/>
                    <a:pt x="3229" y="48"/>
                  </a:cubicBezTo>
                  <a:cubicBezTo>
                    <a:pt x="3224" y="52"/>
                    <a:pt x="3220" y="55"/>
                    <a:pt x="3213" y="55"/>
                  </a:cubicBezTo>
                  <a:cubicBezTo>
                    <a:pt x="3212" y="55"/>
                    <a:pt x="3211" y="55"/>
                    <a:pt x="3209" y="55"/>
                  </a:cubicBezTo>
                  <a:cubicBezTo>
                    <a:pt x="3209" y="61"/>
                    <a:pt x="3209" y="61"/>
                    <a:pt x="3209" y="61"/>
                  </a:cubicBezTo>
                  <a:cubicBezTo>
                    <a:pt x="3220" y="65"/>
                    <a:pt x="3239" y="59"/>
                    <a:pt x="3240" y="71"/>
                  </a:cubicBezTo>
                  <a:cubicBezTo>
                    <a:pt x="3241" y="74"/>
                    <a:pt x="3235" y="82"/>
                    <a:pt x="3229" y="84"/>
                  </a:cubicBezTo>
                  <a:cubicBezTo>
                    <a:pt x="3228" y="84"/>
                    <a:pt x="3227" y="84"/>
                    <a:pt x="3226" y="84"/>
                  </a:cubicBezTo>
                  <a:cubicBezTo>
                    <a:pt x="3224" y="84"/>
                    <a:pt x="3221" y="83"/>
                    <a:pt x="3218" y="83"/>
                  </a:cubicBezTo>
                  <a:cubicBezTo>
                    <a:pt x="3215" y="82"/>
                    <a:pt x="3211" y="82"/>
                    <a:pt x="3208" y="82"/>
                  </a:cubicBezTo>
                  <a:cubicBezTo>
                    <a:pt x="3207" y="82"/>
                    <a:pt x="3206" y="82"/>
                    <a:pt x="3205" y="82"/>
                  </a:cubicBezTo>
                  <a:cubicBezTo>
                    <a:pt x="3193" y="83"/>
                    <a:pt x="3183" y="92"/>
                    <a:pt x="3175" y="93"/>
                  </a:cubicBezTo>
                  <a:cubicBezTo>
                    <a:pt x="3174" y="93"/>
                    <a:pt x="3174" y="93"/>
                    <a:pt x="3173" y="93"/>
                  </a:cubicBezTo>
                  <a:cubicBezTo>
                    <a:pt x="3170" y="93"/>
                    <a:pt x="3168" y="93"/>
                    <a:pt x="3166" y="92"/>
                  </a:cubicBezTo>
                  <a:cubicBezTo>
                    <a:pt x="3164" y="92"/>
                    <a:pt x="3162" y="91"/>
                    <a:pt x="3160" y="91"/>
                  </a:cubicBezTo>
                  <a:cubicBezTo>
                    <a:pt x="3158" y="91"/>
                    <a:pt x="3156" y="92"/>
                    <a:pt x="3155" y="93"/>
                  </a:cubicBezTo>
                  <a:cubicBezTo>
                    <a:pt x="3154" y="98"/>
                    <a:pt x="3158" y="106"/>
                    <a:pt x="3165" y="108"/>
                  </a:cubicBezTo>
                  <a:cubicBezTo>
                    <a:pt x="3170" y="108"/>
                    <a:pt x="3171" y="103"/>
                    <a:pt x="3176" y="103"/>
                  </a:cubicBezTo>
                  <a:cubicBezTo>
                    <a:pt x="3184" y="107"/>
                    <a:pt x="3185" y="114"/>
                    <a:pt x="3195" y="114"/>
                  </a:cubicBezTo>
                  <a:cubicBezTo>
                    <a:pt x="3195" y="114"/>
                    <a:pt x="3196" y="114"/>
                    <a:pt x="3196" y="114"/>
                  </a:cubicBezTo>
                  <a:cubicBezTo>
                    <a:pt x="3202" y="114"/>
                    <a:pt x="3210" y="108"/>
                    <a:pt x="3217" y="108"/>
                  </a:cubicBezTo>
                  <a:cubicBezTo>
                    <a:pt x="3220" y="108"/>
                    <a:pt x="3222" y="109"/>
                    <a:pt x="3224" y="114"/>
                  </a:cubicBezTo>
                  <a:cubicBezTo>
                    <a:pt x="3216" y="118"/>
                    <a:pt x="3200" y="114"/>
                    <a:pt x="3196" y="121"/>
                  </a:cubicBezTo>
                  <a:cubicBezTo>
                    <a:pt x="3191" y="119"/>
                    <a:pt x="3186" y="116"/>
                    <a:pt x="3180" y="116"/>
                  </a:cubicBezTo>
                  <a:cubicBezTo>
                    <a:pt x="3178" y="116"/>
                    <a:pt x="3176" y="116"/>
                    <a:pt x="3174" y="117"/>
                  </a:cubicBezTo>
                  <a:cubicBezTo>
                    <a:pt x="3174" y="129"/>
                    <a:pt x="3190" y="127"/>
                    <a:pt x="3201" y="129"/>
                  </a:cubicBezTo>
                  <a:cubicBezTo>
                    <a:pt x="3206" y="135"/>
                    <a:pt x="3211" y="145"/>
                    <a:pt x="3221" y="145"/>
                  </a:cubicBezTo>
                  <a:cubicBezTo>
                    <a:pt x="3222" y="145"/>
                    <a:pt x="3223" y="145"/>
                    <a:pt x="3224" y="145"/>
                  </a:cubicBezTo>
                  <a:cubicBezTo>
                    <a:pt x="3224" y="139"/>
                    <a:pt x="3218" y="139"/>
                    <a:pt x="3219" y="134"/>
                  </a:cubicBezTo>
                  <a:cubicBezTo>
                    <a:pt x="3222" y="134"/>
                    <a:pt x="3224" y="134"/>
                    <a:pt x="3227" y="134"/>
                  </a:cubicBezTo>
                  <a:cubicBezTo>
                    <a:pt x="3232" y="134"/>
                    <a:pt x="3238" y="134"/>
                    <a:pt x="3244" y="133"/>
                  </a:cubicBezTo>
                  <a:cubicBezTo>
                    <a:pt x="3250" y="133"/>
                    <a:pt x="3256" y="132"/>
                    <a:pt x="3262" y="132"/>
                  </a:cubicBezTo>
                  <a:cubicBezTo>
                    <a:pt x="3267" y="132"/>
                    <a:pt x="3272" y="132"/>
                    <a:pt x="3277" y="134"/>
                  </a:cubicBezTo>
                  <a:cubicBezTo>
                    <a:pt x="3283" y="135"/>
                    <a:pt x="3283" y="140"/>
                    <a:pt x="3288" y="145"/>
                  </a:cubicBezTo>
                  <a:cubicBezTo>
                    <a:pt x="3298" y="154"/>
                    <a:pt x="3317" y="162"/>
                    <a:pt x="3323" y="172"/>
                  </a:cubicBezTo>
                  <a:cubicBezTo>
                    <a:pt x="3323" y="176"/>
                    <a:pt x="3325" y="178"/>
                    <a:pt x="3326" y="181"/>
                  </a:cubicBezTo>
                  <a:cubicBezTo>
                    <a:pt x="3335" y="184"/>
                    <a:pt x="3348" y="196"/>
                    <a:pt x="3330" y="199"/>
                  </a:cubicBezTo>
                  <a:cubicBezTo>
                    <a:pt x="3331" y="204"/>
                    <a:pt x="3330" y="209"/>
                    <a:pt x="3331" y="213"/>
                  </a:cubicBezTo>
                  <a:cubicBezTo>
                    <a:pt x="3333" y="214"/>
                    <a:pt x="3335" y="214"/>
                    <a:pt x="3336" y="214"/>
                  </a:cubicBezTo>
                  <a:cubicBezTo>
                    <a:pt x="3343" y="214"/>
                    <a:pt x="3346" y="207"/>
                    <a:pt x="3353" y="206"/>
                  </a:cubicBezTo>
                  <a:cubicBezTo>
                    <a:pt x="3354" y="206"/>
                    <a:pt x="3355" y="206"/>
                    <a:pt x="3356" y="206"/>
                  </a:cubicBezTo>
                  <a:cubicBezTo>
                    <a:pt x="3370" y="206"/>
                    <a:pt x="3381" y="218"/>
                    <a:pt x="3378" y="229"/>
                  </a:cubicBezTo>
                  <a:cubicBezTo>
                    <a:pt x="3366" y="228"/>
                    <a:pt x="3358" y="218"/>
                    <a:pt x="3347" y="218"/>
                  </a:cubicBezTo>
                  <a:cubicBezTo>
                    <a:pt x="3345" y="218"/>
                    <a:pt x="3343" y="218"/>
                    <a:pt x="3341" y="219"/>
                  </a:cubicBezTo>
                  <a:cubicBezTo>
                    <a:pt x="3348" y="230"/>
                    <a:pt x="3371" y="228"/>
                    <a:pt x="3380" y="239"/>
                  </a:cubicBezTo>
                  <a:cubicBezTo>
                    <a:pt x="3377" y="243"/>
                    <a:pt x="3376" y="249"/>
                    <a:pt x="3372" y="252"/>
                  </a:cubicBezTo>
                  <a:cubicBezTo>
                    <a:pt x="3371" y="252"/>
                    <a:pt x="3369" y="251"/>
                    <a:pt x="3367" y="251"/>
                  </a:cubicBezTo>
                  <a:cubicBezTo>
                    <a:pt x="3364" y="251"/>
                    <a:pt x="3360" y="253"/>
                    <a:pt x="3359" y="254"/>
                  </a:cubicBezTo>
                  <a:cubicBezTo>
                    <a:pt x="3358" y="258"/>
                    <a:pt x="3364" y="257"/>
                    <a:pt x="3364" y="261"/>
                  </a:cubicBezTo>
                  <a:cubicBezTo>
                    <a:pt x="3362" y="264"/>
                    <a:pt x="3353" y="261"/>
                    <a:pt x="3354" y="266"/>
                  </a:cubicBezTo>
                  <a:cubicBezTo>
                    <a:pt x="3354" y="268"/>
                    <a:pt x="3355" y="268"/>
                    <a:pt x="3357" y="268"/>
                  </a:cubicBezTo>
                  <a:cubicBezTo>
                    <a:pt x="3358" y="268"/>
                    <a:pt x="3359" y="268"/>
                    <a:pt x="3360" y="267"/>
                  </a:cubicBezTo>
                  <a:cubicBezTo>
                    <a:pt x="3361" y="267"/>
                    <a:pt x="3362" y="267"/>
                    <a:pt x="3363" y="267"/>
                  </a:cubicBezTo>
                  <a:cubicBezTo>
                    <a:pt x="3365" y="267"/>
                    <a:pt x="3366" y="268"/>
                    <a:pt x="3367" y="269"/>
                  </a:cubicBezTo>
                  <a:cubicBezTo>
                    <a:pt x="3360" y="272"/>
                    <a:pt x="3352" y="274"/>
                    <a:pt x="3352" y="282"/>
                  </a:cubicBezTo>
                  <a:cubicBezTo>
                    <a:pt x="3354" y="285"/>
                    <a:pt x="3358" y="286"/>
                    <a:pt x="3362" y="288"/>
                  </a:cubicBezTo>
                  <a:cubicBezTo>
                    <a:pt x="3365" y="294"/>
                    <a:pt x="3359" y="308"/>
                    <a:pt x="3369" y="311"/>
                  </a:cubicBezTo>
                  <a:cubicBezTo>
                    <a:pt x="3373" y="310"/>
                    <a:pt x="3374" y="305"/>
                    <a:pt x="3379" y="305"/>
                  </a:cubicBezTo>
                  <a:cubicBezTo>
                    <a:pt x="3380" y="305"/>
                    <a:pt x="3380" y="305"/>
                    <a:pt x="3381" y="305"/>
                  </a:cubicBezTo>
                  <a:cubicBezTo>
                    <a:pt x="3381" y="307"/>
                    <a:pt x="3385" y="306"/>
                    <a:pt x="3384" y="308"/>
                  </a:cubicBezTo>
                  <a:cubicBezTo>
                    <a:pt x="3381" y="315"/>
                    <a:pt x="3371" y="316"/>
                    <a:pt x="3371" y="323"/>
                  </a:cubicBezTo>
                  <a:cubicBezTo>
                    <a:pt x="3370" y="335"/>
                    <a:pt x="3395" y="345"/>
                    <a:pt x="3401" y="353"/>
                  </a:cubicBezTo>
                  <a:cubicBezTo>
                    <a:pt x="3401" y="356"/>
                    <a:pt x="3399" y="356"/>
                    <a:pt x="3400" y="359"/>
                  </a:cubicBezTo>
                  <a:cubicBezTo>
                    <a:pt x="3402" y="361"/>
                    <a:pt x="3405" y="362"/>
                    <a:pt x="3408" y="362"/>
                  </a:cubicBezTo>
                  <a:cubicBezTo>
                    <a:pt x="3410" y="362"/>
                    <a:pt x="3412" y="361"/>
                    <a:pt x="3414" y="361"/>
                  </a:cubicBezTo>
                  <a:cubicBezTo>
                    <a:pt x="3417" y="361"/>
                    <a:pt x="3419" y="361"/>
                    <a:pt x="3422" y="361"/>
                  </a:cubicBezTo>
                  <a:cubicBezTo>
                    <a:pt x="3422" y="361"/>
                    <a:pt x="3423" y="361"/>
                    <a:pt x="3424" y="361"/>
                  </a:cubicBezTo>
                  <a:cubicBezTo>
                    <a:pt x="3429" y="367"/>
                    <a:pt x="3435" y="373"/>
                    <a:pt x="3447" y="373"/>
                  </a:cubicBezTo>
                  <a:cubicBezTo>
                    <a:pt x="3448" y="373"/>
                    <a:pt x="3449" y="373"/>
                    <a:pt x="3450" y="373"/>
                  </a:cubicBezTo>
                  <a:cubicBezTo>
                    <a:pt x="3456" y="370"/>
                    <a:pt x="3454" y="361"/>
                    <a:pt x="3462" y="359"/>
                  </a:cubicBezTo>
                  <a:cubicBezTo>
                    <a:pt x="3481" y="361"/>
                    <a:pt x="3512" y="369"/>
                    <a:pt x="3536" y="369"/>
                  </a:cubicBezTo>
                  <a:cubicBezTo>
                    <a:pt x="3546" y="369"/>
                    <a:pt x="3556" y="368"/>
                    <a:pt x="3563" y="364"/>
                  </a:cubicBezTo>
                  <a:cubicBezTo>
                    <a:pt x="3572" y="358"/>
                    <a:pt x="3583" y="341"/>
                    <a:pt x="3583" y="334"/>
                  </a:cubicBezTo>
                  <a:cubicBezTo>
                    <a:pt x="3582" y="330"/>
                    <a:pt x="3579" y="322"/>
                    <a:pt x="3577" y="319"/>
                  </a:cubicBezTo>
                  <a:cubicBezTo>
                    <a:pt x="3569" y="306"/>
                    <a:pt x="3547" y="299"/>
                    <a:pt x="3529" y="293"/>
                  </a:cubicBezTo>
                  <a:cubicBezTo>
                    <a:pt x="3540" y="283"/>
                    <a:pt x="3549" y="272"/>
                    <a:pt x="3564" y="265"/>
                  </a:cubicBezTo>
                  <a:cubicBezTo>
                    <a:pt x="3563" y="262"/>
                    <a:pt x="3561" y="255"/>
                    <a:pt x="3566" y="254"/>
                  </a:cubicBezTo>
                  <a:cubicBezTo>
                    <a:pt x="3570" y="257"/>
                    <a:pt x="3574" y="258"/>
                    <a:pt x="3578" y="258"/>
                  </a:cubicBezTo>
                  <a:cubicBezTo>
                    <a:pt x="3585" y="258"/>
                    <a:pt x="3591" y="255"/>
                    <a:pt x="3600" y="253"/>
                  </a:cubicBezTo>
                  <a:cubicBezTo>
                    <a:pt x="3609" y="251"/>
                    <a:pt x="3618" y="251"/>
                    <a:pt x="3625" y="249"/>
                  </a:cubicBezTo>
                  <a:cubicBezTo>
                    <a:pt x="3630" y="247"/>
                    <a:pt x="3633" y="242"/>
                    <a:pt x="3638" y="240"/>
                  </a:cubicBezTo>
                  <a:cubicBezTo>
                    <a:pt x="3649" y="236"/>
                    <a:pt x="3666" y="237"/>
                    <a:pt x="3667" y="227"/>
                  </a:cubicBezTo>
                  <a:cubicBezTo>
                    <a:pt x="3660" y="228"/>
                    <a:pt x="3652" y="230"/>
                    <a:pt x="3644" y="230"/>
                  </a:cubicBezTo>
                  <a:cubicBezTo>
                    <a:pt x="3639" y="230"/>
                    <a:pt x="3634" y="229"/>
                    <a:pt x="3629" y="226"/>
                  </a:cubicBezTo>
                  <a:cubicBezTo>
                    <a:pt x="3627" y="223"/>
                    <a:pt x="3628" y="219"/>
                    <a:pt x="3626" y="218"/>
                  </a:cubicBezTo>
                  <a:cubicBezTo>
                    <a:pt x="3625" y="218"/>
                    <a:pt x="3625" y="218"/>
                    <a:pt x="3624" y="218"/>
                  </a:cubicBezTo>
                  <a:cubicBezTo>
                    <a:pt x="3624" y="218"/>
                    <a:pt x="3623" y="218"/>
                    <a:pt x="3622" y="218"/>
                  </a:cubicBezTo>
                  <a:cubicBezTo>
                    <a:pt x="3622" y="218"/>
                    <a:pt x="3621" y="218"/>
                    <a:pt x="3620" y="218"/>
                  </a:cubicBezTo>
                  <a:cubicBezTo>
                    <a:pt x="3618" y="218"/>
                    <a:pt x="3617" y="218"/>
                    <a:pt x="3616" y="219"/>
                  </a:cubicBezTo>
                  <a:cubicBezTo>
                    <a:pt x="3613" y="222"/>
                    <a:pt x="3617" y="224"/>
                    <a:pt x="3615" y="227"/>
                  </a:cubicBezTo>
                  <a:cubicBezTo>
                    <a:pt x="3613" y="229"/>
                    <a:pt x="3610" y="229"/>
                    <a:pt x="3608" y="229"/>
                  </a:cubicBezTo>
                  <a:cubicBezTo>
                    <a:pt x="3602" y="229"/>
                    <a:pt x="3596" y="226"/>
                    <a:pt x="3596" y="221"/>
                  </a:cubicBezTo>
                  <a:cubicBezTo>
                    <a:pt x="3599" y="215"/>
                    <a:pt x="3607" y="213"/>
                    <a:pt x="3616" y="213"/>
                  </a:cubicBezTo>
                  <a:cubicBezTo>
                    <a:pt x="3613" y="207"/>
                    <a:pt x="3602" y="208"/>
                    <a:pt x="3601" y="201"/>
                  </a:cubicBezTo>
                  <a:cubicBezTo>
                    <a:pt x="3604" y="200"/>
                    <a:pt x="3602" y="197"/>
                    <a:pt x="3604" y="197"/>
                  </a:cubicBezTo>
                  <a:cubicBezTo>
                    <a:pt x="3604" y="197"/>
                    <a:pt x="3605" y="197"/>
                    <a:pt x="3605" y="197"/>
                  </a:cubicBezTo>
                  <a:cubicBezTo>
                    <a:pt x="3605" y="197"/>
                    <a:pt x="3606" y="197"/>
                    <a:pt x="3606" y="197"/>
                  </a:cubicBezTo>
                  <a:cubicBezTo>
                    <a:pt x="3610" y="197"/>
                    <a:pt x="3612" y="202"/>
                    <a:pt x="3616" y="204"/>
                  </a:cubicBezTo>
                  <a:cubicBezTo>
                    <a:pt x="3617" y="205"/>
                    <a:pt x="3620" y="204"/>
                    <a:pt x="3621" y="205"/>
                  </a:cubicBezTo>
                  <a:cubicBezTo>
                    <a:pt x="3623" y="206"/>
                    <a:pt x="3623" y="209"/>
                    <a:pt x="3623" y="209"/>
                  </a:cubicBezTo>
                  <a:cubicBezTo>
                    <a:pt x="3629" y="211"/>
                    <a:pt x="3635" y="209"/>
                    <a:pt x="3639" y="212"/>
                  </a:cubicBezTo>
                  <a:cubicBezTo>
                    <a:pt x="3645" y="216"/>
                    <a:pt x="3645" y="225"/>
                    <a:pt x="3653" y="226"/>
                  </a:cubicBezTo>
                  <a:cubicBezTo>
                    <a:pt x="3654" y="226"/>
                    <a:pt x="3654" y="226"/>
                    <a:pt x="3654" y="226"/>
                  </a:cubicBezTo>
                  <a:cubicBezTo>
                    <a:pt x="3659" y="226"/>
                    <a:pt x="3664" y="222"/>
                    <a:pt x="3669" y="221"/>
                  </a:cubicBezTo>
                  <a:cubicBezTo>
                    <a:pt x="3666" y="200"/>
                    <a:pt x="3636" y="201"/>
                    <a:pt x="3626" y="187"/>
                  </a:cubicBezTo>
                  <a:cubicBezTo>
                    <a:pt x="3620" y="185"/>
                    <a:pt x="3613" y="185"/>
                    <a:pt x="3612" y="179"/>
                  </a:cubicBezTo>
                  <a:cubicBezTo>
                    <a:pt x="3615" y="178"/>
                    <a:pt x="3618" y="177"/>
                    <a:pt x="3621" y="177"/>
                  </a:cubicBezTo>
                  <a:cubicBezTo>
                    <a:pt x="3632" y="177"/>
                    <a:pt x="3644" y="186"/>
                    <a:pt x="3647" y="194"/>
                  </a:cubicBezTo>
                  <a:cubicBezTo>
                    <a:pt x="3653" y="196"/>
                    <a:pt x="3658" y="202"/>
                    <a:pt x="3664" y="202"/>
                  </a:cubicBezTo>
                  <a:cubicBezTo>
                    <a:pt x="3665" y="202"/>
                    <a:pt x="3666" y="202"/>
                    <a:pt x="3667" y="201"/>
                  </a:cubicBezTo>
                  <a:cubicBezTo>
                    <a:pt x="3668" y="194"/>
                    <a:pt x="3656" y="195"/>
                    <a:pt x="3662" y="188"/>
                  </a:cubicBezTo>
                  <a:cubicBezTo>
                    <a:pt x="3656" y="182"/>
                    <a:pt x="3641" y="182"/>
                    <a:pt x="3635" y="175"/>
                  </a:cubicBezTo>
                  <a:cubicBezTo>
                    <a:pt x="3637" y="172"/>
                    <a:pt x="3640" y="171"/>
                    <a:pt x="3643" y="171"/>
                  </a:cubicBezTo>
                  <a:cubicBezTo>
                    <a:pt x="3650" y="171"/>
                    <a:pt x="3656" y="182"/>
                    <a:pt x="3662" y="183"/>
                  </a:cubicBezTo>
                  <a:cubicBezTo>
                    <a:pt x="3663" y="183"/>
                    <a:pt x="3663" y="183"/>
                    <a:pt x="3664" y="183"/>
                  </a:cubicBezTo>
                  <a:cubicBezTo>
                    <a:pt x="3669" y="183"/>
                    <a:pt x="3676" y="179"/>
                    <a:pt x="3680" y="175"/>
                  </a:cubicBezTo>
                  <a:cubicBezTo>
                    <a:pt x="3677" y="171"/>
                    <a:pt x="3664" y="174"/>
                    <a:pt x="3663" y="167"/>
                  </a:cubicBezTo>
                  <a:cubicBezTo>
                    <a:pt x="3664" y="164"/>
                    <a:pt x="3666" y="163"/>
                    <a:pt x="3669" y="163"/>
                  </a:cubicBezTo>
                  <a:cubicBezTo>
                    <a:pt x="3671" y="163"/>
                    <a:pt x="3672" y="163"/>
                    <a:pt x="3674" y="164"/>
                  </a:cubicBezTo>
                  <a:cubicBezTo>
                    <a:pt x="3677" y="164"/>
                    <a:pt x="3679" y="164"/>
                    <a:pt x="3681" y="164"/>
                  </a:cubicBezTo>
                  <a:cubicBezTo>
                    <a:pt x="3682" y="164"/>
                    <a:pt x="3684" y="164"/>
                    <a:pt x="3686" y="163"/>
                  </a:cubicBezTo>
                  <a:cubicBezTo>
                    <a:pt x="3682" y="155"/>
                    <a:pt x="3667" y="155"/>
                    <a:pt x="3668" y="143"/>
                  </a:cubicBezTo>
                  <a:cubicBezTo>
                    <a:pt x="3671" y="141"/>
                    <a:pt x="3679" y="142"/>
                    <a:pt x="3679" y="137"/>
                  </a:cubicBezTo>
                  <a:cubicBezTo>
                    <a:pt x="3675" y="132"/>
                    <a:pt x="3664" y="133"/>
                    <a:pt x="3662" y="126"/>
                  </a:cubicBezTo>
                  <a:cubicBezTo>
                    <a:pt x="3670" y="120"/>
                    <a:pt x="3694" y="126"/>
                    <a:pt x="3694" y="117"/>
                  </a:cubicBezTo>
                  <a:cubicBezTo>
                    <a:pt x="3695" y="106"/>
                    <a:pt x="3665" y="118"/>
                    <a:pt x="3666" y="103"/>
                  </a:cubicBezTo>
                  <a:cubicBezTo>
                    <a:pt x="3671" y="93"/>
                    <a:pt x="3680" y="86"/>
                    <a:pt x="3680" y="72"/>
                  </a:cubicBezTo>
                  <a:cubicBezTo>
                    <a:pt x="3683" y="66"/>
                    <a:pt x="3693" y="62"/>
                    <a:pt x="3688" y="56"/>
                  </a:cubicBezTo>
                  <a:cubicBezTo>
                    <a:pt x="3688" y="56"/>
                    <a:pt x="3687" y="56"/>
                    <a:pt x="3687" y="56"/>
                  </a:cubicBezTo>
                  <a:cubicBezTo>
                    <a:pt x="3684" y="56"/>
                    <a:pt x="3682" y="57"/>
                    <a:pt x="3680" y="59"/>
                  </a:cubicBezTo>
                  <a:cubicBezTo>
                    <a:pt x="3678" y="61"/>
                    <a:pt x="3676" y="62"/>
                    <a:pt x="3673" y="62"/>
                  </a:cubicBezTo>
                  <a:cubicBezTo>
                    <a:pt x="3672" y="62"/>
                    <a:pt x="3671" y="62"/>
                    <a:pt x="3670" y="61"/>
                  </a:cubicBezTo>
                  <a:cubicBezTo>
                    <a:pt x="3673" y="55"/>
                    <a:pt x="3675" y="51"/>
                    <a:pt x="3673" y="45"/>
                  </a:cubicBezTo>
                  <a:cubicBezTo>
                    <a:pt x="3696" y="45"/>
                    <a:pt x="3716" y="43"/>
                    <a:pt x="3725" y="32"/>
                  </a:cubicBezTo>
                  <a:cubicBezTo>
                    <a:pt x="3726" y="32"/>
                    <a:pt x="3727" y="32"/>
                    <a:pt x="3727" y="32"/>
                  </a:cubicBezTo>
                  <a:cubicBezTo>
                    <a:pt x="3730" y="32"/>
                    <a:pt x="3732" y="31"/>
                    <a:pt x="3734" y="31"/>
                  </a:cubicBezTo>
                  <a:cubicBezTo>
                    <a:pt x="3734" y="29"/>
                    <a:pt x="3735" y="28"/>
                    <a:pt x="3736" y="27"/>
                  </a:cubicBezTo>
                  <a:cubicBezTo>
                    <a:pt x="3736" y="22"/>
                    <a:pt x="3726" y="20"/>
                    <a:pt x="3716" y="20"/>
                  </a:cubicBezTo>
                  <a:cubicBezTo>
                    <a:pt x="3710" y="20"/>
                    <a:pt x="3704" y="21"/>
                    <a:pt x="3700" y="22"/>
                  </a:cubicBezTo>
                  <a:cubicBezTo>
                    <a:pt x="3692" y="23"/>
                    <a:pt x="3678" y="31"/>
                    <a:pt x="3670" y="36"/>
                  </a:cubicBezTo>
                  <a:cubicBezTo>
                    <a:pt x="3660" y="42"/>
                    <a:pt x="3653" y="51"/>
                    <a:pt x="3645" y="53"/>
                  </a:cubicBezTo>
                  <a:cubicBezTo>
                    <a:pt x="3642" y="42"/>
                    <a:pt x="3666" y="34"/>
                    <a:pt x="3654" y="22"/>
                  </a:cubicBezTo>
                  <a:cubicBezTo>
                    <a:pt x="3654" y="22"/>
                    <a:pt x="3654" y="22"/>
                    <a:pt x="3653" y="22"/>
                  </a:cubicBezTo>
                  <a:cubicBezTo>
                    <a:pt x="3646" y="22"/>
                    <a:pt x="3640" y="25"/>
                    <a:pt x="3634" y="29"/>
                  </a:cubicBezTo>
                  <a:cubicBezTo>
                    <a:pt x="3628" y="33"/>
                    <a:pt x="3622" y="37"/>
                    <a:pt x="3616" y="37"/>
                  </a:cubicBezTo>
                  <a:cubicBezTo>
                    <a:pt x="3614" y="37"/>
                    <a:pt x="3611" y="36"/>
                    <a:pt x="3608" y="34"/>
                  </a:cubicBezTo>
                  <a:cubicBezTo>
                    <a:pt x="3611" y="30"/>
                    <a:pt x="3621" y="32"/>
                    <a:pt x="3621" y="25"/>
                  </a:cubicBezTo>
                  <a:cubicBezTo>
                    <a:pt x="3617" y="24"/>
                    <a:pt x="3610" y="23"/>
                    <a:pt x="3604" y="23"/>
                  </a:cubicBezTo>
                  <a:cubicBezTo>
                    <a:pt x="3598" y="23"/>
                    <a:pt x="3591" y="24"/>
                    <a:pt x="3585" y="24"/>
                  </a:cubicBezTo>
                  <a:cubicBezTo>
                    <a:pt x="3575" y="25"/>
                    <a:pt x="3567" y="31"/>
                    <a:pt x="3560" y="31"/>
                  </a:cubicBezTo>
                  <a:cubicBezTo>
                    <a:pt x="3558" y="31"/>
                    <a:pt x="3556" y="31"/>
                    <a:pt x="3554" y="29"/>
                  </a:cubicBezTo>
                  <a:cubicBezTo>
                    <a:pt x="3555" y="27"/>
                    <a:pt x="3558" y="26"/>
                    <a:pt x="3562" y="26"/>
                  </a:cubicBezTo>
                  <a:cubicBezTo>
                    <a:pt x="3563" y="26"/>
                    <a:pt x="3564" y="26"/>
                    <a:pt x="3565" y="26"/>
                  </a:cubicBezTo>
                  <a:cubicBezTo>
                    <a:pt x="3565" y="20"/>
                    <a:pt x="3565" y="20"/>
                    <a:pt x="3565" y="20"/>
                  </a:cubicBezTo>
                  <a:cubicBezTo>
                    <a:pt x="3543" y="14"/>
                    <a:pt x="3516" y="12"/>
                    <a:pt x="3489" y="12"/>
                  </a:cubicBezTo>
                  <a:cubicBezTo>
                    <a:pt x="3482" y="12"/>
                    <a:pt x="3474" y="12"/>
                    <a:pt x="3466" y="12"/>
                  </a:cubicBezTo>
                  <a:cubicBezTo>
                    <a:pt x="3460" y="14"/>
                    <a:pt x="3462" y="22"/>
                    <a:pt x="3456" y="23"/>
                  </a:cubicBezTo>
                  <a:cubicBezTo>
                    <a:pt x="3441" y="20"/>
                    <a:pt x="3431" y="13"/>
                    <a:pt x="3416" y="10"/>
                  </a:cubicBezTo>
                  <a:cubicBezTo>
                    <a:pt x="3416" y="20"/>
                    <a:pt x="3430" y="17"/>
                    <a:pt x="3431" y="25"/>
                  </a:cubicBezTo>
                  <a:cubicBezTo>
                    <a:pt x="3429" y="28"/>
                    <a:pt x="3427" y="28"/>
                    <a:pt x="3425" y="28"/>
                  </a:cubicBezTo>
                  <a:cubicBezTo>
                    <a:pt x="3420" y="28"/>
                    <a:pt x="3417" y="22"/>
                    <a:pt x="3413" y="20"/>
                  </a:cubicBezTo>
                  <a:cubicBezTo>
                    <a:pt x="3405" y="14"/>
                    <a:pt x="3390" y="12"/>
                    <a:pt x="3384" y="8"/>
                  </a:cubicBezTo>
                  <a:cubicBezTo>
                    <a:pt x="3384" y="5"/>
                    <a:pt x="3381" y="4"/>
                    <a:pt x="3380" y="1"/>
                  </a:cubicBezTo>
                  <a:cubicBezTo>
                    <a:pt x="3378" y="1"/>
                    <a:pt x="3377" y="0"/>
                    <a:pt x="337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50"/>
            <p:cNvSpPr>
              <a:spLocks noEditPoints="1"/>
            </p:cNvSpPr>
            <p:nvPr/>
          </p:nvSpPr>
          <p:spPr bwMode="auto">
            <a:xfrm>
              <a:off x="-627" y="1568"/>
              <a:ext cx="8343" cy="2197"/>
            </a:xfrm>
            <a:custGeom>
              <a:avLst/>
              <a:gdLst>
                <a:gd name="T0" fmla="*/ 1802 w 3529"/>
                <a:gd name="T1" fmla="*/ 846 h 928"/>
                <a:gd name="T2" fmla="*/ 1998 w 3529"/>
                <a:gd name="T3" fmla="*/ 895 h 928"/>
                <a:gd name="T4" fmla="*/ 1797 w 3529"/>
                <a:gd name="T5" fmla="*/ 812 h 928"/>
                <a:gd name="T6" fmla="*/ 2083 w 3529"/>
                <a:gd name="T7" fmla="*/ 797 h 928"/>
                <a:gd name="T8" fmla="*/ 1966 w 3529"/>
                <a:gd name="T9" fmla="*/ 639 h 928"/>
                <a:gd name="T10" fmla="*/ 1675 w 3529"/>
                <a:gd name="T11" fmla="*/ 566 h 928"/>
                <a:gd name="T12" fmla="*/ 1539 w 3529"/>
                <a:gd name="T13" fmla="*/ 619 h 928"/>
                <a:gd name="T14" fmla="*/ 1487 w 3529"/>
                <a:gd name="T15" fmla="*/ 772 h 928"/>
                <a:gd name="T16" fmla="*/ 1694 w 3529"/>
                <a:gd name="T17" fmla="*/ 758 h 928"/>
                <a:gd name="T18" fmla="*/ 1852 w 3529"/>
                <a:gd name="T19" fmla="*/ 675 h 928"/>
                <a:gd name="T20" fmla="*/ 1525 w 3529"/>
                <a:gd name="T21" fmla="*/ 555 h 928"/>
                <a:gd name="T22" fmla="*/ 1536 w 3529"/>
                <a:gd name="T23" fmla="*/ 541 h 928"/>
                <a:gd name="T24" fmla="*/ 1437 w 3529"/>
                <a:gd name="T25" fmla="*/ 538 h 928"/>
                <a:gd name="T26" fmla="*/ 1422 w 3529"/>
                <a:gd name="T27" fmla="*/ 518 h 928"/>
                <a:gd name="T28" fmla="*/ 1545 w 3529"/>
                <a:gd name="T29" fmla="*/ 499 h 928"/>
                <a:gd name="T30" fmla="*/ 1704 w 3529"/>
                <a:gd name="T31" fmla="*/ 523 h 928"/>
                <a:gd name="T32" fmla="*/ 1819 w 3529"/>
                <a:gd name="T33" fmla="*/ 552 h 928"/>
                <a:gd name="T34" fmla="*/ 1844 w 3529"/>
                <a:gd name="T35" fmla="*/ 504 h 928"/>
                <a:gd name="T36" fmla="*/ 833 w 3529"/>
                <a:gd name="T37" fmla="*/ 369 h 928"/>
                <a:gd name="T38" fmla="*/ 3244 w 3529"/>
                <a:gd name="T39" fmla="*/ 300 h 928"/>
                <a:gd name="T40" fmla="*/ 3189 w 3529"/>
                <a:gd name="T41" fmla="*/ 313 h 928"/>
                <a:gd name="T42" fmla="*/ 3153 w 3529"/>
                <a:gd name="T43" fmla="*/ 293 h 928"/>
                <a:gd name="T44" fmla="*/ 118 w 3529"/>
                <a:gd name="T45" fmla="*/ 223 h 928"/>
                <a:gd name="T46" fmla="*/ 166 w 3529"/>
                <a:gd name="T47" fmla="*/ 210 h 928"/>
                <a:gd name="T48" fmla="*/ 142 w 3529"/>
                <a:gd name="T49" fmla="*/ 181 h 928"/>
                <a:gd name="T50" fmla="*/ 449 w 3529"/>
                <a:gd name="T51" fmla="*/ 128 h 928"/>
                <a:gd name="T52" fmla="*/ 340 w 3529"/>
                <a:gd name="T53" fmla="*/ 111 h 928"/>
                <a:gd name="T54" fmla="*/ 3276 w 3529"/>
                <a:gd name="T55" fmla="*/ 35 h 928"/>
                <a:gd name="T56" fmla="*/ 330 w 3529"/>
                <a:gd name="T57" fmla="*/ 0 h 928"/>
                <a:gd name="T58" fmla="*/ 246 w 3529"/>
                <a:gd name="T59" fmla="*/ 77 h 928"/>
                <a:gd name="T60" fmla="*/ 250 w 3529"/>
                <a:gd name="T61" fmla="*/ 150 h 928"/>
                <a:gd name="T62" fmla="*/ 345 w 3529"/>
                <a:gd name="T63" fmla="*/ 81 h 928"/>
                <a:gd name="T64" fmla="*/ 484 w 3529"/>
                <a:gd name="T65" fmla="*/ 123 h 928"/>
                <a:gd name="T66" fmla="*/ 501 w 3529"/>
                <a:gd name="T67" fmla="*/ 100 h 928"/>
                <a:gd name="T68" fmla="*/ 623 w 3529"/>
                <a:gd name="T69" fmla="*/ 47 h 928"/>
                <a:gd name="T70" fmla="*/ 684 w 3529"/>
                <a:gd name="T71" fmla="*/ 61 h 928"/>
                <a:gd name="T72" fmla="*/ 588 w 3529"/>
                <a:gd name="T73" fmla="*/ 146 h 928"/>
                <a:gd name="T74" fmla="*/ 603 w 3529"/>
                <a:gd name="T75" fmla="*/ 198 h 928"/>
                <a:gd name="T76" fmla="*/ 399 w 3529"/>
                <a:gd name="T77" fmla="*/ 140 h 928"/>
                <a:gd name="T78" fmla="*/ 263 w 3529"/>
                <a:gd name="T79" fmla="*/ 160 h 928"/>
                <a:gd name="T80" fmla="*/ 176 w 3529"/>
                <a:gd name="T81" fmla="*/ 411 h 928"/>
                <a:gd name="T82" fmla="*/ 316 w 3529"/>
                <a:gd name="T83" fmla="*/ 415 h 928"/>
                <a:gd name="T84" fmla="*/ 750 w 3529"/>
                <a:gd name="T85" fmla="*/ 460 h 928"/>
                <a:gd name="T86" fmla="*/ 681 w 3529"/>
                <a:gd name="T87" fmla="*/ 283 h 928"/>
                <a:gd name="T88" fmla="*/ 716 w 3529"/>
                <a:gd name="T89" fmla="*/ 301 h 928"/>
                <a:gd name="T90" fmla="*/ 815 w 3529"/>
                <a:gd name="T91" fmla="*/ 342 h 928"/>
                <a:gd name="T92" fmla="*/ 830 w 3529"/>
                <a:gd name="T93" fmla="*/ 259 h 928"/>
                <a:gd name="T94" fmla="*/ 1005 w 3529"/>
                <a:gd name="T95" fmla="*/ 278 h 928"/>
                <a:gd name="T96" fmla="*/ 1119 w 3529"/>
                <a:gd name="T97" fmla="*/ 339 h 928"/>
                <a:gd name="T98" fmla="*/ 3257 w 3529"/>
                <a:gd name="T99" fmla="*/ 43 h 928"/>
                <a:gd name="T100" fmla="*/ 2707 w 3529"/>
                <a:gd name="T101" fmla="*/ 160 h 928"/>
                <a:gd name="T102" fmla="*/ 2820 w 3529"/>
                <a:gd name="T103" fmla="*/ 239 h 928"/>
                <a:gd name="T104" fmla="*/ 3036 w 3529"/>
                <a:gd name="T105" fmla="*/ 354 h 928"/>
                <a:gd name="T106" fmla="*/ 3529 w 3529"/>
                <a:gd name="T107" fmla="*/ 499 h 928"/>
                <a:gd name="T108" fmla="*/ 3363 w 3529"/>
                <a:gd name="T109" fmla="*/ 410 h 928"/>
                <a:gd name="T110" fmla="*/ 3197 w 3529"/>
                <a:gd name="T111" fmla="*/ 371 h 928"/>
                <a:gd name="T112" fmla="*/ 3034 w 3529"/>
                <a:gd name="T113" fmla="*/ 329 h 928"/>
                <a:gd name="T114" fmla="*/ 2936 w 3529"/>
                <a:gd name="T115" fmla="*/ 266 h 928"/>
                <a:gd name="T116" fmla="*/ 3039 w 3529"/>
                <a:gd name="T117" fmla="*/ 198 h 928"/>
                <a:gd name="T118" fmla="*/ 3097 w 3529"/>
                <a:gd name="T119" fmla="*/ 191 h 928"/>
                <a:gd name="T120" fmla="*/ 3202 w 3529"/>
                <a:gd name="T121" fmla="*/ 88 h 928"/>
                <a:gd name="T122" fmla="*/ 3272 w 3529"/>
                <a:gd name="T123" fmla="*/ 54 h 928"/>
                <a:gd name="T124" fmla="*/ 3267 w 3529"/>
                <a:gd name="T125" fmla="*/ 7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29" h="928">
                  <a:moveTo>
                    <a:pt x="1978" y="918"/>
                  </a:moveTo>
                  <a:cubicBezTo>
                    <a:pt x="1975" y="918"/>
                    <a:pt x="1971" y="921"/>
                    <a:pt x="1973" y="927"/>
                  </a:cubicBezTo>
                  <a:cubicBezTo>
                    <a:pt x="1974" y="928"/>
                    <a:pt x="1976" y="928"/>
                    <a:pt x="1979" y="928"/>
                  </a:cubicBezTo>
                  <a:cubicBezTo>
                    <a:pt x="1981" y="928"/>
                    <a:pt x="1983" y="928"/>
                    <a:pt x="1984" y="927"/>
                  </a:cubicBezTo>
                  <a:cubicBezTo>
                    <a:pt x="1987" y="922"/>
                    <a:pt x="1983" y="918"/>
                    <a:pt x="1978" y="918"/>
                  </a:cubicBezTo>
                  <a:moveTo>
                    <a:pt x="1798" y="824"/>
                  </a:moveTo>
                  <a:cubicBezTo>
                    <a:pt x="1790" y="824"/>
                    <a:pt x="1787" y="829"/>
                    <a:pt x="1780" y="830"/>
                  </a:cubicBezTo>
                  <a:cubicBezTo>
                    <a:pt x="1776" y="829"/>
                    <a:pt x="1770" y="824"/>
                    <a:pt x="1766" y="824"/>
                  </a:cubicBezTo>
                  <a:cubicBezTo>
                    <a:pt x="1764" y="824"/>
                    <a:pt x="1762" y="825"/>
                    <a:pt x="1761" y="828"/>
                  </a:cubicBezTo>
                  <a:cubicBezTo>
                    <a:pt x="1763" y="833"/>
                    <a:pt x="1769" y="834"/>
                    <a:pt x="1771" y="838"/>
                  </a:cubicBezTo>
                  <a:cubicBezTo>
                    <a:pt x="1766" y="848"/>
                    <a:pt x="1776" y="856"/>
                    <a:pt x="1786" y="859"/>
                  </a:cubicBezTo>
                  <a:cubicBezTo>
                    <a:pt x="1791" y="854"/>
                    <a:pt x="1793" y="848"/>
                    <a:pt x="1802" y="846"/>
                  </a:cubicBezTo>
                  <a:cubicBezTo>
                    <a:pt x="1804" y="841"/>
                    <a:pt x="1806" y="827"/>
                    <a:pt x="1800" y="824"/>
                  </a:cubicBezTo>
                  <a:cubicBezTo>
                    <a:pt x="1800" y="824"/>
                    <a:pt x="1799" y="824"/>
                    <a:pt x="1798" y="824"/>
                  </a:cubicBezTo>
                  <a:moveTo>
                    <a:pt x="2042" y="822"/>
                  </a:moveTo>
                  <a:cubicBezTo>
                    <a:pt x="2038" y="822"/>
                    <a:pt x="2038" y="822"/>
                    <a:pt x="2038" y="822"/>
                  </a:cubicBezTo>
                  <a:cubicBezTo>
                    <a:pt x="2032" y="854"/>
                    <a:pt x="1986" y="851"/>
                    <a:pt x="1979" y="882"/>
                  </a:cubicBezTo>
                  <a:cubicBezTo>
                    <a:pt x="1980" y="883"/>
                    <a:pt x="1983" y="883"/>
                    <a:pt x="1985" y="883"/>
                  </a:cubicBezTo>
                  <a:cubicBezTo>
                    <a:pt x="1986" y="883"/>
                    <a:pt x="1986" y="883"/>
                    <a:pt x="1987" y="883"/>
                  </a:cubicBezTo>
                  <a:cubicBezTo>
                    <a:pt x="1988" y="883"/>
                    <a:pt x="1988" y="883"/>
                    <a:pt x="1989" y="883"/>
                  </a:cubicBezTo>
                  <a:cubicBezTo>
                    <a:pt x="1991" y="883"/>
                    <a:pt x="1994" y="884"/>
                    <a:pt x="1996" y="885"/>
                  </a:cubicBezTo>
                  <a:cubicBezTo>
                    <a:pt x="1995" y="888"/>
                    <a:pt x="1990" y="887"/>
                    <a:pt x="1991" y="891"/>
                  </a:cubicBezTo>
                  <a:cubicBezTo>
                    <a:pt x="1994" y="892"/>
                    <a:pt x="1994" y="895"/>
                    <a:pt x="1997" y="895"/>
                  </a:cubicBezTo>
                  <a:cubicBezTo>
                    <a:pt x="1998" y="895"/>
                    <a:pt x="1998" y="895"/>
                    <a:pt x="1998" y="895"/>
                  </a:cubicBezTo>
                  <a:cubicBezTo>
                    <a:pt x="2001" y="893"/>
                    <a:pt x="2000" y="889"/>
                    <a:pt x="2002" y="887"/>
                  </a:cubicBezTo>
                  <a:cubicBezTo>
                    <a:pt x="2004" y="888"/>
                    <a:pt x="2005" y="888"/>
                    <a:pt x="2007" y="888"/>
                  </a:cubicBezTo>
                  <a:cubicBezTo>
                    <a:pt x="2028" y="888"/>
                    <a:pt x="2025" y="862"/>
                    <a:pt x="2044" y="858"/>
                  </a:cubicBezTo>
                  <a:cubicBezTo>
                    <a:pt x="2045" y="845"/>
                    <a:pt x="2057" y="843"/>
                    <a:pt x="2060" y="833"/>
                  </a:cubicBezTo>
                  <a:cubicBezTo>
                    <a:pt x="2053" y="830"/>
                    <a:pt x="2047" y="827"/>
                    <a:pt x="2042" y="822"/>
                  </a:cubicBezTo>
                  <a:moveTo>
                    <a:pt x="1759" y="814"/>
                  </a:moveTo>
                  <a:cubicBezTo>
                    <a:pt x="1755" y="814"/>
                    <a:pt x="1753" y="816"/>
                    <a:pt x="1753" y="820"/>
                  </a:cubicBezTo>
                  <a:cubicBezTo>
                    <a:pt x="1754" y="821"/>
                    <a:pt x="1756" y="822"/>
                    <a:pt x="1758" y="822"/>
                  </a:cubicBezTo>
                  <a:cubicBezTo>
                    <a:pt x="1759" y="822"/>
                    <a:pt x="1760" y="822"/>
                    <a:pt x="1760" y="821"/>
                  </a:cubicBezTo>
                  <a:cubicBezTo>
                    <a:pt x="1762" y="820"/>
                    <a:pt x="1761" y="816"/>
                    <a:pt x="1760" y="814"/>
                  </a:cubicBezTo>
                  <a:cubicBezTo>
                    <a:pt x="1760" y="814"/>
                    <a:pt x="1760" y="814"/>
                    <a:pt x="1759" y="814"/>
                  </a:cubicBezTo>
                  <a:moveTo>
                    <a:pt x="1797" y="812"/>
                  </a:moveTo>
                  <a:cubicBezTo>
                    <a:pt x="1793" y="812"/>
                    <a:pt x="1790" y="818"/>
                    <a:pt x="1797" y="820"/>
                  </a:cubicBezTo>
                  <a:cubicBezTo>
                    <a:pt x="1799" y="818"/>
                    <a:pt x="1801" y="817"/>
                    <a:pt x="1801" y="814"/>
                  </a:cubicBezTo>
                  <a:cubicBezTo>
                    <a:pt x="1800" y="813"/>
                    <a:pt x="1798" y="812"/>
                    <a:pt x="1797" y="812"/>
                  </a:cubicBezTo>
                  <a:moveTo>
                    <a:pt x="2043" y="759"/>
                  </a:moveTo>
                  <a:cubicBezTo>
                    <a:pt x="2040" y="759"/>
                    <a:pt x="2039" y="761"/>
                    <a:pt x="2038" y="763"/>
                  </a:cubicBezTo>
                  <a:cubicBezTo>
                    <a:pt x="2035" y="775"/>
                    <a:pt x="2070" y="782"/>
                    <a:pt x="2064" y="800"/>
                  </a:cubicBezTo>
                  <a:cubicBezTo>
                    <a:pt x="2063" y="804"/>
                    <a:pt x="2057" y="804"/>
                    <a:pt x="2057" y="809"/>
                  </a:cubicBezTo>
                  <a:cubicBezTo>
                    <a:pt x="2064" y="814"/>
                    <a:pt x="2068" y="822"/>
                    <a:pt x="2073" y="828"/>
                  </a:cubicBezTo>
                  <a:cubicBezTo>
                    <a:pt x="2082" y="828"/>
                    <a:pt x="2082" y="819"/>
                    <a:pt x="2087" y="814"/>
                  </a:cubicBezTo>
                  <a:cubicBezTo>
                    <a:pt x="2093" y="809"/>
                    <a:pt x="2105" y="806"/>
                    <a:pt x="2103" y="795"/>
                  </a:cubicBezTo>
                  <a:cubicBezTo>
                    <a:pt x="2101" y="793"/>
                    <a:pt x="2099" y="792"/>
                    <a:pt x="2097" y="792"/>
                  </a:cubicBezTo>
                  <a:cubicBezTo>
                    <a:pt x="2092" y="792"/>
                    <a:pt x="2088" y="797"/>
                    <a:pt x="2083" y="797"/>
                  </a:cubicBezTo>
                  <a:cubicBezTo>
                    <a:pt x="2078" y="796"/>
                    <a:pt x="2079" y="791"/>
                    <a:pt x="2079" y="786"/>
                  </a:cubicBezTo>
                  <a:cubicBezTo>
                    <a:pt x="2078" y="785"/>
                    <a:pt x="2077" y="785"/>
                    <a:pt x="2075" y="785"/>
                  </a:cubicBezTo>
                  <a:cubicBezTo>
                    <a:pt x="2074" y="785"/>
                    <a:pt x="2074" y="785"/>
                    <a:pt x="2073" y="785"/>
                  </a:cubicBezTo>
                  <a:cubicBezTo>
                    <a:pt x="2072" y="785"/>
                    <a:pt x="2072" y="785"/>
                    <a:pt x="2071" y="785"/>
                  </a:cubicBezTo>
                  <a:cubicBezTo>
                    <a:pt x="2071" y="785"/>
                    <a:pt x="2071" y="785"/>
                    <a:pt x="2070" y="785"/>
                  </a:cubicBezTo>
                  <a:cubicBezTo>
                    <a:pt x="2064" y="775"/>
                    <a:pt x="2053" y="768"/>
                    <a:pt x="2045" y="759"/>
                  </a:cubicBezTo>
                  <a:cubicBezTo>
                    <a:pt x="2044" y="759"/>
                    <a:pt x="2044" y="759"/>
                    <a:pt x="2043" y="759"/>
                  </a:cubicBezTo>
                  <a:moveTo>
                    <a:pt x="1966" y="639"/>
                  </a:moveTo>
                  <a:cubicBezTo>
                    <a:pt x="1963" y="639"/>
                    <a:pt x="1961" y="641"/>
                    <a:pt x="1962" y="645"/>
                  </a:cubicBezTo>
                  <a:cubicBezTo>
                    <a:pt x="1962" y="649"/>
                    <a:pt x="1972" y="655"/>
                    <a:pt x="1980" y="655"/>
                  </a:cubicBezTo>
                  <a:cubicBezTo>
                    <a:pt x="1983" y="655"/>
                    <a:pt x="1987" y="654"/>
                    <a:pt x="1988" y="650"/>
                  </a:cubicBezTo>
                  <a:cubicBezTo>
                    <a:pt x="1985" y="647"/>
                    <a:pt x="1973" y="639"/>
                    <a:pt x="1966" y="639"/>
                  </a:cubicBezTo>
                  <a:moveTo>
                    <a:pt x="1745" y="556"/>
                  </a:moveTo>
                  <a:cubicBezTo>
                    <a:pt x="1720" y="564"/>
                    <a:pt x="1746" y="613"/>
                    <a:pt x="1717" y="613"/>
                  </a:cubicBezTo>
                  <a:cubicBezTo>
                    <a:pt x="1716" y="613"/>
                    <a:pt x="1716" y="613"/>
                    <a:pt x="1715" y="613"/>
                  </a:cubicBezTo>
                  <a:cubicBezTo>
                    <a:pt x="1709" y="612"/>
                    <a:pt x="1706" y="607"/>
                    <a:pt x="1702" y="605"/>
                  </a:cubicBezTo>
                  <a:cubicBezTo>
                    <a:pt x="1701" y="604"/>
                    <a:pt x="1700" y="604"/>
                    <a:pt x="1698" y="604"/>
                  </a:cubicBezTo>
                  <a:cubicBezTo>
                    <a:pt x="1698" y="604"/>
                    <a:pt x="1698" y="604"/>
                    <a:pt x="1698" y="604"/>
                  </a:cubicBezTo>
                  <a:cubicBezTo>
                    <a:pt x="1697" y="604"/>
                    <a:pt x="1697" y="604"/>
                    <a:pt x="1697" y="604"/>
                  </a:cubicBezTo>
                  <a:cubicBezTo>
                    <a:pt x="1696" y="604"/>
                    <a:pt x="1695" y="604"/>
                    <a:pt x="1694" y="604"/>
                  </a:cubicBezTo>
                  <a:cubicBezTo>
                    <a:pt x="1685" y="600"/>
                    <a:pt x="1678" y="592"/>
                    <a:pt x="1673" y="587"/>
                  </a:cubicBezTo>
                  <a:cubicBezTo>
                    <a:pt x="1677" y="580"/>
                    <a:pt x="1686" y="577"/>
                    <a:pt x="1688" y="568"/>
                  </a:cubicBezTo>
                  <a:cubicBezTo>
                    <a:pt x="1686" y="566"/>
                    <a:pt x="1684" y="565"/>
                    <a:pt x="1682" y="565"/>
                  </a:cubicBezTo>
                  <a:cubicBezTo>
                    <a:pt x="1680" y="565"/>
                    <a:pt x="1677" y="566"/>
                    <a:pt x="1675" y="566"/>
                  </a:cubicBezTo>
                  <a:cubicBezTo>
                    <a:pt x="1672" y="567"/>
                    <a:pt x="1670" y="568"/>
                    <a:pt x="1667" y="568"/>
                  </a:cubicBezTo>
                  <a:cubicBezTo>
                    <a:pt x="1666" y="568"/>
                    <a:pt x="1666" y="568"/>
                    <a:pt x="1665" y="567"/>
                  </a:cubicBezTo>
                  <a:cubicBezTo>
                    <a:pt x="1658" y="566"/>
                    <a:pt x="1651" y="556"/>
                    <a:pt x="1643" y="556"/>
                  </a:cubicBezTo>
                  <a:cubicBezTo>
                    <a:pt x="1641" y="556"/>
                    <a:pt x="1638" y="558"/>
                    <a:pt x="1635" y="561"/>
                  </a:cubicBezTo>
                  <a:cubicBezTo>
                    <a:pt x="1637" y="564"/>
                    <a:pt x="1645" y="564"/>
                    <a:pt x="1642" y="568"/>
                  </a:cubicBezTo>
                  <a:cubicBezTo>
                    <a:pt x="1639" y="568"/>
                    <a:pt x="1637" y="568"/>
                    <a:pt x="1635" y="568"/>
                  </a:cubicBezTo>
                  <a:cubicBezTo>
                    <a:pt x="1619" y="568"/>
                    <a:pt x="1618" y="585"/>
                    <a:pt x="1607" y="592"/>
                  </a:cubicBezTo>
                  <a:cubicBezTo>
                    <a:pt x="1596" y="589"/>
                    <a:pt x="1595" y="580"/>
                    <a:pt x="1585" y="580"/>
                  </a:cubicBezTo>
                  <a:cubicBezTo>
                    <a:pt x="1584" y="580"/>
                    <a:pt x="1583" y="580"/>
                    <a:pt x="1582" y="580"/>
                  </a:cubicBezTo>
                  <a:cubicBezTo>
                    <a:pt x="1569" y="582"/>
                    <a:pt x="1566" y="599"/>
                    <a:pt x="1555" y="605"/>
                  </a:cubicBezTo>
                  <a:cubicBezTo>
                    <a:pt x="1546" y="605"/>
                    <a:pt x="1546" y="605"/>
                    <a:pt x="1546" y="605"/>
                  </a:cubicBezTo>
                  <a:cubicBezTo>
                    <a:pt x="1539" y="608"/>
                    <a:pt x="1541" y="615"/>
                    <a:pt x="1539" y="619"/>
                  </a:cubicBezTo>
                  <a:cubicBezTo>
                    <a:pt x="1534" y="629"/>
                    <a:pt x="1513" y="638"/>
                    <a:pt x="1497" y="640"/>
                  </a:cubicBezTo>
                  <a:cubicBezTo>
                    <a:pt x="1496" y="640"/>
                    <a:pt x="1496" y="640"/>
                    <a:pt x="1495" y="640"/>
                  </a:cubicBezTo>
                  <a:cubicBezTo>
                    <a:pt x="1494" y="640"/>
                    <a:pt x="1493" y="640"/>
                    <a:pt x="1491" y="640"/>
                  </a:cubicBezTo>
                  <a:cubicBezTo>
                    <a:pt x="1490" y="639"/>
                    <a:pt x="1488" y="639"/>
                    <a:pt x="1487" y="639"/>
                  </a:cubicBezTo>
                  <a:cubicBezTo>
                    <a:pt x="1486" y="639"/>
                    <a:pt x="1485" y="639"/>
                    <a:pt x="1483" y="640"/>
                  </a:cubicBezTo>
                  <a:cubicBezTo>
                    <a:pt x="1474" y="642"/>
                    <a:pt x="1468" y="653"/>
                    <a:pt x="1457" y="653"/>
                  </a:cubicBezTo>
                  <a:cubicBezTo>
                    <a:pt x="1456" y="653"/>
                    <a:pt x="1455" y="653"/>
                    <a:pt x="1453" y="653"/>
                  </a:cubicBezTo>
                  <a:cubicBezTo>
                    <a:pt x="1449" y="664"/>
                    <a:pt x="1446" y="676"/>
                    <a:pt x="1457" y="686"/>
                  </a:cubicBezTo>
                  <a:cubicBezTo>
                    <a:pt x="1447" y="694"/>
                    <a:pt x="1456" y="700"/>
                    <a:pt x="1459" y="707"/>
                  </a:cubicBezTo>
                  <a:cubicBezTo>
                    <a:pt x="1464" y="719"/>
                    <a:pt x="1473" y="738"/>
                    <a:pt x="1470" y="750"/>
                  </a:cubicBezTo>
                  <a:cubicBezTo>
                    <a:pt x="1469" y="756"/>
                    <a:pt x="1462" y="759"/>
                    <a:pt x="1465" y="767"/>
                  </a:cubicBezTo>
                  <a:cubicBezTo>
                    <a:pt x="1470" y="771"/>
                    <a:pt x="1478" y="772"/>
                    <a:pt x="1487" y="772"/>
                  </a:cubicBezTo>
                  <a:cubicBezTo>
                    <a:pt x="1489" y="772"/>
                    <a:pt x="1491" y="772"/>
                    <a:pt x="1492" y="772"/>
                  </a:cubicBezTo>
                  <a:cubicBezTo>
                    <a:pt x="1505" y="765"/>
                    <a:pt x="1514" y="756"/>
                    <a:pt x="1530" y="756"/>
                  </a:cubicBezTo>
                  <a:cubicBezTo>
                    <a:pt x="1531" y="756"/>
                    <a:pt x="1532" y="756"/>
                    <a:pt x="1533" y="757"/>
                  </a:cubicBezTo>
                  <a:cubicBezTo>
                    <a:pt x="1537" y="757"/>
                    <a:pt x="1541" y="759"/>
                    <a:pt x="1545" y="759"/>
                  </a:cubicBezTo>
                  <a:cubicBezTo>
                    <a:pt x="1545" y="759"/>
                    <a:pt x="1546" y="759"/>
                    <a:pt x="1546" y="759"/>
                  </a:cubicBezTo>
                  <a:cubicBezTo>
                    <a:pt x="1557" y="759"/>
                    <a:pt x="1560" y="751"/>
                    <a:pt x="1570" y="748"/>
                  </a:cubicBezTo>
                  <a:cubicBezTo>
                    <a:pt x="1575" y="747"/>
                    <a:pt x="1583" y="747"/>
                    <a:pt x="1589" y="745"/>
                  </a:cubicBezTo>
                  <a:cubicBezTo>
                    <a:pt x="1599" y="742"/>
                    <a:pt x="1611" y="739"/>
                    <a:pt x="1625" y="737"/>
                  </a:cubicBezTo>
                  <a:cubicBezTo>
                    <a:pt x="1634" y="742"/>
                    <a:pt x="1644" y="741"/>
                    <a:pt x="1652" y="745"/>
                  </a:cubicBezTo>
                  <a:cubicBezTo>
                    <a:pt x="1662" y="752"/>
                    <a:pt x="1663" y="764"/>
                    <a:pt x="1674" y="770"/>
                  </a:cubicBezTo>
                  <a:cubicBezTo>
                    <a:pt x="1682" y="768"/>
                    <a:pt x="1682" y="758"/>
                    <a:pt x="1690" y="758"/>
                  </a:cubicBezTo>
                  <a:cubicBezTo>
                    <a:pt x="1691" y="758"/>
                    <a:pt x="1692" y="758"/>
                    <a:pt x="1694" y="758"/>
                  </a:cubicBezTo>
                  <a:cubicBezTo>
                    <a:pt x="1697" y="764"/>
                    <a:pt x="1686" y="765"/>
                    <a:pt x="1686" y="771"/>
                  </a:cubicBezTo>
                  <a:cubicBezTo>
                    <a:pt x="1695" y="773"/>
                    <a:pt x="1698" y="779"/>
                    <a:pt x="1707" y="780"/>
                  </a:cubicBezTo>
                  <a:cubicBezTo>
                    <a:pt x="1712" y="785"/>
                    <a:pt x="1717" y="798"/>
                    <a:pt x="1727" y="803"/>
                  </a:cubicBezTo>
                  <a:cubicBezTo>
                    <a:pt x="1729" y="804"/>
                    <a:pt x="1734" y="803"/>
                    <a:pt x="1737" y="805"/>
                  </a:cubicBezTo>
                  <a:cubicBezTo>
                    <a:pt x="1742" y="807"/>
                    <a:pt x="1741" y="810"/>
                    <a:pt x="1746" y="810"/>
                  </a:cubicBezTo>
                  <a:cubicBezTo>
                    <a:pt x="1746" y="810"/>
                    <a:pt x="1746" y="810"/>
                    <a:pt x="1747" y="810"/>
                  </a:cubicBezTo>
                  <a:cubicBezTo>
                    <a:pt x="1754" y="810"/>
                    <a:pt x="1757" y="805"/>
                    <a:pt x="1764" y="802"/>
                  </a:cubicBezTo>
                  <a:cubicBezTo>
                    <a:pt x="1768" y="805"/>
                    <a:pt x="1772" y="809"/>
                    <a:pt x="1779" y="809"/>
                  </a:cubicBezTo>
                  <a:cubicBezTo>
                    <a:pt x="1787" y="801"/>
                    <a:pt x="1793" y="801"/>
                    <a:pt x="1806" y="798"/>
                  </a:cubicBezTo>
                  <a:cubicBezTo>
                    <a:pt x="1819" y="795"/>
                    <a:pt x="1817" y="785"/>
                    <a:pt x="1820" y="775"/>
                  </a:cubicBezTo>
                  <a:cubicBezTo>
                    <a:pt x="1824" y="760"/>
                    <a:pt x="1841" y="751"/>
                    <a:pt x="1846" y="739"/>
                  </a:cubicBezTo>
                  <a:cubicBezTo>
                    <a:pt x="1853" y="718"/>
                    <a:pt x="1844" y="693"/>
                    <a:pt x="1852" y="675"/>
                  </a:cubicBezTo>
                  <a:cubicBezTo>
                    <a:pt x="1851" y="674"/>
                    <a:pt x="1851" y="674"/>
                    <a:pt x="1850" y="674"/>
                  </a:cubicBezTo>
                  <a:cubicBezTo>
                    <a:pt x="1849" y="674"/>
                    <a:pt x="1848" y="675"/>
                    <a:pt x="1847" y="676"/>
                  </a:cubicBezTo>
                  <a:cubicBezTo>
                    <a:pt x="1846" y="678"/>
                    <a:pt x="1845" y="679"/>
                    <a:pt x="1843" y="679"/>
                  </a:cubicBezTo>
                  <a:cubicBezTo>
                    <a:pt x="1843" y="679"/>
                    <a:pt x="1843" y="679"/>
                    <a:pt x="1842" y="679"/>
                  </a:cubicBezTo>
                  <a:cubicBezTo>
                    <a:pt x="1836" y="672"/>
                    <a:pt x="1822" y="669"/>
                    <a:pt x="1825" y="657"/>
                  </a:cubicBezTo>
                  <a:cubicBezTo>
                    <a:pt x="1817" y="655"/>
                    <a:pt x="1811" y="651"/>
                    <a:pt x="1813" y="641"/>
                  </a:cubicBezTo>
                  <a:cubicBezTo>
                    <a:pt x="1794" y="631"/>
                    <a:pt x="1772" y="620"/>
                    <a:pt x="1775" y="595"/>
                  </a:cubicBezTo>
                  <a:cubicBezTo>
                    <a:pt x="1772" y="588"/>
                    <a:pt x="1761" y="588"/>
                    <a:pt x="1755" y="583"/>
                  </a:cubicBezTo>
                  <a:cubicBezTo>
                    <a:pt x="1759" y="571"/>
                    <a:pt x="1752" y="562"/>
                    <a:pt x="1745" y="556"/>
                  </a:cubicBezTo>
                  <a:moveTo>
                    <a:pt x="1512" y="541"/>
                  </a:moveTo>
                  <a:cubicBezTo>
                    <a:pt x="1508" y="541"/>
                    <a:pt x="1505" y="543"/>
                    <a:pt x="1506" y="549"/>
                  </a:cubicBezTo>
                  <a:cubicBezTo>
                    <a:pt x="1513" y="550"/>
                    <a:pt x="1517" y="555"/>
                    <a:pt x="1525" y="555"/>
                  </a:cubicBezTo>
                  <a:cubicBezTo>
                    <a:pt x="1526" y="555"/>
                    <a:pt x="1526" y="554"/>
                    <a:pt x="1527" y="554"/>
                  </a:cubicBezTo>
                  <a:cubicBezTo>
                    <a:pt x="1527" y="554"/>
                    <a:pt x="1527" y="554"/>
                    <a:pt x="1528" y="554"/>
                  </a:cubicBezTo>
                  <a:cubicBezTo>
                    <a:pt x="1529" y="553"/>
                    <a:pt x="1529" y="550"/>
                    <a:pt x="1529" y="547"/>
                  </a:cubicBezTo>
                  <a:cubicBezTo>
                    <a:pt x="1525" y="545"/>
                    <a:pt x="1518" y="541"/>
                    <a:pt x="1512" y="541"/>
                  </a:cubicBezTo>
                  <a:moveTo>
                    <a:pt x="1577" y="534"/>
                  </a:moveTo>
                  <a:cubicBezTo>
                    <a:pt x="1566" y="534"/>
                    <a:pt x="1553" y="541"/>
                    <a:pt x="1553" y="550"/>
                  </a:cubicBezTo>
                  <a:cubicBezTo>
                    <a:pt x="1555" y="550"/>
                    <a:pt x="1556" y="551"/>
                    <a:pt x="1556" y="553"/>
                  </a:cubicBezTo>
                  <a:cubicBezTo>
                    <a:pt x="1571" y="551"/>
                    <a:pt x="1581" y="547"/>
                    <a:pt x="1590" y="541"/>
                  </a:cubicBezTo>
                  <a:cubicBezTo>
                    <a:pt x="1588" y="536"/>
                    <a:pt x="1583" y="534"/>
                    <a:pt x="1577" y="534"/>
                  </a:cubicBezTo>
                  <a:moveTo>
                    <a:pt x="1529" y="531"/>
                  </a:moveTo>
                  <a:cubicBezTo>
                    <a:pt x="1523" y="531"/>
                    <a:pt x="1519" y="532"/>
                    <a:pt x="1517" y="535"/>
                  </a:cubicBezTo>
                  <a:cubicBezTo>
                    <a:pt x="1520" y="539"/>
                    <a:pt x="1528" y="541"/>
                    <a:pt x="1536" y="541"/>
                  </a:cubicBezTo>
                  <a:cubicBezTo>
                    <a:pt x="1542" y="541"/>
                    <a:pt x="1548" y="539"/>
                    <a:pt x="1550" y="534"/>
                  </a:cubicBezTo>
                  <a:cubicBezTo>
                    <a:pt x="1545" y="533"/>
                    <a:pt x="1536" y="531"/>
                    <a:pt x="1529" y="531"/>
                  </a:cubicBezTo>
                  <a:moveTo>
                    <a:pt x="1390" y="516"/>
                  </a:moveTo>
                  <a:cubicBezTo>
                    <a:pt x="1381" y="516"/>
                    <a:pt x="1371" y="518"/>
                    <a:pt x="1366" y="521"/>
                  </a:cubicBezTo>
                  <a:cubicBezTo>
                    <a:pt x="1366" y="527"/>
                    <a:pt x="1374" y="526"/>
                    <a:pt x="1379" y="528"/>
                  </a:cubicBezTo>
                  <a:cubicBezTo>
                    <a:pt x="1384" y="529"/>
                    <a:pt x="1389" y="532"/>
                    <a:pt x="1394" y="533"/>
                  </a:cubicBezTo>
                  <a:cubicBezTo>
                    <a:pt x="1395" y="533"/>
                    <a:pt x="1396" y="533"/>
                    <a:pt x="1397" y="533"/>
                  </a:cubicBezTo>
                  <a:cubicBezTo>
                    <a:pt x="1399" y="533"/>
                    <a:pt x="1401" y="533"/>
                    <a:pt x="1403" y="533"/>
                  </a:cubicBezTo>
                  <a:cubicBezTo>
                    <a:pt x="1405" y="533"/>
                    <a:pt x="1407" y="533"/>
                    <a:pt x="1409" y="533"/>
                  </a:cubicBezTo>
                  <a:cubicBezTo>
                    <a:pt x="1410" y="533"/>
                    <a:pt x="1411" y="533"/>
                    <a:pt x="1412" y="533"/>
                  </a:cubicBezTo>
                  <a:cubicBezTo>
                    <a:pt x="1418" y="534"/>
                    <a:pt x="1424" y="537"/>
                    <a:pt x="1429" y="538"/>
                  </a:cubicBezTo>
                  <a:cubicBezTo>
                    <a:pt x="1432" y="538"/>
                    <a:pt x="1434" y="538"/>
                    <a:pt x="1437" y="538"/>
                  </a:cubicBezTo>
                  <a:cubicBezTo>
                    <a:pt x="1440" y="538"/>
                    <a:pt x="1443" y="538"/>
                    <a:pt x="1446" y="538"/>
                  </a:cubicBezTo>
                  <a:cubicBezTo>
                    <a:pt x="1449" y="538"/>
                    <a:pt x="1452" y="537"/>
                    <a:pt x="1454" y="537"/>
                  </a:cubicBezTo>
                  <a:cubicBezTo>
                    <a:pt x="1459" y="537"/>
                    <a:pt x="1464" y="538"/>
                    <a:pt x="1468" y="541"/>
                  </a:cubicBezTo>
                  <a:cubicBezTo>
                    <a:pt x="1470" y="540"/>
                    <a:pt x="1471" y="538"/>
                    <a:pt x="1474" y="538"/>
                  </a:cubicBezTo>
                  <a:cubicBezTo>
                    <a:pt x="1474" y="538"/>
                    <a:pt x="1474" y="538"/>
                    <a:pt x="1475" y="538"/>
                  </a:cubicBezTo>
                  <a:cubicBezTo>
                    <a:pt x="1477" y="540"/>
                    <a:pt x="1483" y="542"/>
                    <a:pt x="1490" y="542"/>
                  </a:cubicBezTo>
                  <a:cubicBezTo>
                    <a:pt x="1500" y="542"/>
                    <a:pt x="1510" y="539"/>
                    <a:pt x="1512" y="534"/>
                  </a:cubicBezTo>
                  <a:cubicBezTo>
                    <a:pt x="1509" y="532"/>
                    <a:pt x="1503" y="531"/>
                    <a:pt x="1497" y="531"/>
                  </a:cubicBezTo>
                  <a:cubicBezTo>
                    <a:pt x="1489" y="531"/>
                    <a:pt x="1480" y="533"/>
                    <a:pt x="1476" y="537"/>
                  </a:cubicBezTo>
                  <a:cubicBezTo>
                    <a:pt x="1477" y="531"/>
                    <a:pt x="1468" y="534"/>
                    <a:pt x="1466" y="532"/>
                  </a:cubicBezTo>
                  <a:cubicBezTo>
                    <a:pt x="1462" y="530"/>
                    <a:pt x="1463" y="524"/>
                    <a:pt x="1458" y="523"/>
                  </a:cubicBezTo>
                  <a:cubicBezTo>
                    <a:pt x="1447" y="521"/>
                    <a:pt x="1435" y="518"/>
                    <a:pt x="1422" y="518"/>
                  </a:cubicBezTo>
                  <a:cubicBezTo>
                    <a:pt x="1418" y="518"/>
                    <a:pt x="1413" y="518"/>
                    <a:pt x="1409" y="519"/>
                  </a:cubicBezTo>
                  <a:cubicBezTo>
                    <a:pt x="1405" y="517"/>
                    <a:pt x="1398" y="516"/>
                    <a:pt x="1390" y="516"/>
                  </a:cubicBezTo>
                  <a:moveTo>
                    <a:pt x="1375" y="499"/>
                  </a:moveTo>
                  <a:cubicBezTo>
                    <a:pt x="1336" y="499"/>
                    <a:pt x="1336" y="499"/>
                    <a:pt x="1336" y="499"/>
                  </a:cubicBezTo>
                  <a:cubicBezTo>
                    <a:pt x="1346" y="507"/>
                    <a:pt x="1359" y="514"/>
                    <a:pt x="1367" y="514"/>
                  </a:cubicBezTo>
                  <a:cubicBezTo>
                    <a:pt x="1374" y="514"/>
                    <a:pt x="1377" y="510"/>
                    <a:pt x="1375" y="499"/>
                  </a:cubicBezTo>
                  <a:moveTo>
                    <a:pt x="1522" y="499"/>
                  </a:moveTo>
                  <a:cubicBezTo>
                    <a:pt x="1511" y="499"/>
                    <a:pt x="1511" y="499"/>
                    <a:pt x="1511" y="499"/>
                  </a:cubicBezTo>
                  <a:cubicBezTo>
                    <a:pt x="1512" y="500"/>
                    <a:pt x="1512" y="501"/>
                    <a:pt x="1512" y="502"/>
                  </a:cubicBezTo>
                  <a:cubicBezTo>
                    <a:pt x="1509" y="507"/>
                    <a:pt x="1505" y="516"/>
                    <a:pt x="1513" y="519"/>
                  </a:cubicBezTo>
                  <a:cubicBezTo>
                    <a:pt x="1529" y="518"/>
                    <a:pt x="1523" y="507"/>
                    <a:pt x="1522" y="499"/>
                  </a:cubicBezTo>
                  <a:moveTo>
                    <a:pt x="1545" y="499"/>
                  </a:moveTo>
                  <a:cubicBezTo>
                    <a:pt x="1530" y="499"/>
                    <a:pt x="1530" y="499"/>
                    <a:pt x="1530" y="499"/>
                  </a:cubicBezTo>
                  <a:cubicBezTo>
                    <a:pt x="1531" y="502"/>
                    <a:pt x="1532" y="505"/>
                    <a:pt x="1537" y="506"/>
                  </a:cubicBezTo>
                  <a:cubicBezTo>
                    <a:pt x="1542" y="505"/>
                    <a:pt x="1544" y="502"/>
                    <a:pt x="1545" y="499"/>
                  </a:cubicBezTo>
                  <a:moveTo>
                    <a:pt x="1652" y="499"/>
                  </a:moveTo>
                  <a:cubicBezTo>
                    <a:pt x="1642" y="499"/>
                    <a:pt x="1642" y="499"/>
                    <a:pt x="1642" y="499"/>
                  </a:cubicBezTo>
                  <a:cubicBezTo>
                    <a:pt x="1644" y="501"/>
                    <a:pt x="1645" y="502"/>
                    <a:pt x="1647" y="503"/>
                  </a:cubicBezTo>
                  <a:cubicBezTo>
                    <a:pt x="1650" y="502"/>
                    <a:pt x="1651" y="500"/>
                    <a:pt x="1652" y="499"/>
                  </a:cubicBezTo>
                  <a:moveTo>
                    <a:pt x="1767" y="499"/>
                  </a:moveTo>
                  <a:cubicBezTo>
                    <a:pt x="1657" y="499"/>
                    <a:pt x="1657" y="499"/>
                    <a:pt x="1657" y="499"/>
                  </a:cubicBezTo>
                  <a:cubicBezTo>
                    <a:pt x="1663" y="503"/>
                    <a:pt x="1671" y="506"/>
                    <a:pt x="1681" y="506"/>
                  </a:cubicBezTo>
                  <a:cubicBezTo>
                    <a:pt x="1683" y="506"/>
                    <a:pt x="1685" y="506"/>
                    <a:pt x="1687" y="505"/>
                  </a:cubicBezTo>
                  <a:cubicBezTo>
                    <a:pt x="1693" y="511"/>
                    <a:pt x="1700" y="516"/>
                    <a:pt x="1704" y="523"/>
                  </a:cubicBezTo>
                  <a:cubicBezTo>
                    <a:pt x="1701" y="529"/>
                    <a:pt x="1693" y="530"/>
                    <a:pt x="1693" y="539"/>
                  </a:cubicBezTo>
                  <a:cubicBezTo>
                    <a:pt x="1694" y="539"/>
                    <a:pt x="1695" y="539"/>
                    <a:pt x="1697" y="539"/>
                  </a:cubicBezTo>
                  <a:cubicBezTo>
                    <a:pt x="1702" y="539"/>
                    <a:pt x="1703" y="535"/>
                    <a:pt x="1709" y="535"/>
                  </a:cubicBezTo>
                  <a:cubicBezTo>
                    <a:pt x="1710" y="535"/>
                    <a:pt x="1710" y="535"/>
                    <a:pt x="1710" y="535"/>
                  </a:cubicBezTo>
                  <a:cubicBezTo>
                    <a:pt x="1716" y="535"/>
                    <a:pt x="1721" y="538"/>
                    <a:pt x="1725" y="540"/>
                  </a:cubicBezTo>
                  <a:cubicBezTo>
                    <a:pt x="1730" y="543"/>
                    <a:pt x="1734" y="546"/>
                    <a:pt x="1740" y="546"/>
                  </a:cubicBezTo>
                  <a:cubicBezTo>
                    <a:pt x="1742" y="546"/>
                    <a:pt x="1744" y="545"/>
                    <a:pt x="1747" y="544"/>
                  </a:cubicBezTo>
                  <a:cubicBezTo>
                    <a:pt x="1750" y="542"/>
                    <a:pt x="1750" y="537"/>
                    <a:pt x="1751" y="533"/>
                  </a:cubicBezTo>
                  <a:cubicBezTo>
                    <a:pt x="1755" y="531"/>
                    <a:pt x="1759" y="531"/>
                    <a:pt x="1762" y="531"/>
                  </a:cubicBezTo>
                  <a:cubicBezTo>
                    <a:pt x="1772" y="531"/>
                    <a:pt x="1778" y="537"/>
                    <a:pt x="1785" y="542"/>
                  </a:cubicBezTo>
                  <a:cubicBezTo>
                    <a:pt x="1792" y="548"/>
                    <a:pt x="1799" y="554"/>
                    <a:pt x="1808" y="554"/>
                  </a:cubicBezTo>
                  <a:cubicBezTo>
                    <a:pt x="1811" y="554"/>
                    <a:pt x="1815" y="553"/>
                    <a:pt x="1819" y="552"/>
                  </a:cubicBezTo>
                  <a:cubicBezTo>
                    <a:pt x="1819" y="545"/>
                    <a:pt x="1814" y="543"/>
                    <a:pt x="1811" y="539"/>
                  </a:cubicBezTo>
                  <a:cubicBezTo>
                    <a:pt x="1797" y="536"/>
                    <a:pt x="1796" y="525"/>
                    <a:pt x="1790" y="516"/>
                  </a:cubicBezTo>
                  <a:cubicBezTo>
                    <a:pt x="1785" y="508"/>
                    <a:pt x="1776" y="504"/>
                    <a:pt x="1767" y="499"/>
                  </a:cubicBezTo>
                  <a:moveTo>
                    <a:pt x="1850" y="499"/>
                  </a:moveTo>
                  <a:cubicBezTo>
                    <a:pt x="1839" y="499"/>
                    <a:pt x="1839" y="499"/>
                    <a:pt x="1839" y="499"/>
                  </a:cubicBezTo>
                  <a:cubicBezTo>
                    <a:pt x="1840" y="500"/>
                    <a:pt x="1840" y="500"/>
                    <a:pt x="1840" y="501"/>
                  </a:cubicBezTo>
                  <a:cubicBezTo>
                    <a:pt x="1833" y="502"/>
                    <a:pt x="1824" y="508"/>
                    <a:pt x="1814" y="508"/>
                  </a:cubicBezTo>
                  <a:cubicBezTo>
                    <a:pt x="1811" y="508"/>
                    <a:pt x="1808" y="508"/>
                    <a:pt x="1805" y="506"/>
                  </a:cubicBezTo>
                  <a:cubicBezTo>
                    <a:pt x="1803" y="507"/>
                    <a:pt x="1803" y="510"/>
                    <a:pt x="1803" y="513"/>
                  </a:cubicBezTo>
                  <a:cubicBezTo>
                    <a:pt x="1808" y="516"/>
                    <a:pt x="1814" y="518"/>
                    <a:pt x="1819" y="518"/>
                  </a:cubicBezTo>
                  <a:cubicBezTo>
                    <a:pt x="1830" y="518"/>
                    <a:pt x="1840" y="512"/>
                    <a:pt x="1843" y="504"/>
                  </a:cubicBezTo>
                  <a:cubicBezTo>
                    <a:pt x="1844" y="504"/>
                    <a:pt x="1844" y="504"/>
                    <a:pt x="1844" y="504"/>
                  </a:cubicBezTo>
                  <a:cubicBezTo>
                    <a:pt x="1845" y="504"/>
                    <a:pt x="1846" y="505"/>
                    <a:pt x="1847" y="505"/>
                  </a:cubicBezTo>
                  <a:cubicBezTo>
                    <a:pt x="1847" y="505"/>
                    <a:pt x="1848" y="505"/>
                    <a:pt x="1849" y="505"/>
                  </a:cubicBezTo>
                  <a:cubicBezTo>
                    <a:pt x="1850" y="505"/>
                    <a:pt x="1850" y="505"/>
                    <a:pt x="1851" y="504"/>
                  </a:cubicBezTo>
                  <a:cubicBezTo>
                    <a:pt x="1852" y="503"/>
                    <a:pt x="1851" y="501"/>
                    <a:pt x="1850" y="499"/>
                  </a:cubicBezTo>
                  <a:moveTo>
                    <a:pt x="1122" y="382"/>
                  </a:moveTo>
                  <a:cubicBezTo>
                    <a:pt x="1115" y="382"/>
                    <a:pt x="1109" y="391"/>
                    <a:pt x="1108" y="398"/>
                  </a:cubicBezTo>
                  <a:cubicBezTo>
                    <a:pt x="1106" y="407"/>
                    <a:pt x="1112" y="421"/>
                    <a:pt x="1120" y="421"/>
                  </a:cubicBezTo>
                  <a:cubicBezTo>
                    <a:pt x="1120" y="421"/>
                    <a:pt x="1120" y="421"/>
                    <a:pt x="1120" y="421"/>
                  </a:cubicBezTo>
                  <a:cubicBezTo>
                    <a:pt x="1127" y="421"/>
                    <a:pt x="1134" y="412"/>
                    <a:pt x="1134" y="406"/>
                  </a:cubicBezTo>
                  <a:cubicBezTo>
                    <a:pt x="1135" y="397"/>
                    <a:pt x="1122" y="390"/>
                    <a:pt x="1122" y="382"/>
                  </a:cubicBezTo>
                  <a:moveTo>
                    <a:pt x="836" y="361"/>
                  </a:moveTo>
                  <a:cubicBezTo>
                    <a:pt x="833" y="361"/>
                    <a:pt x="830" y="364"/>
                    <a:pt x="833" y="369"/>
                  </a:cubicBezTo>
                  <a:cubicBezTo>
                    <a:pt x="834" y="369"/>
                    <a:pt x="835" y="370"/>
                    <a:pt x="836" y="370"/>
                  </a:cubicBezTo>
                  <a:cubicBezTo>
                    <a:pt x="839" y="370"/>
                    <a:pt x="842" y="368"/>
                    <a:pt x="842" y="365"/>
                  </a:cubicBezTo>
                  <a:cubicBezTo>
                    <a:pt x="841" y="363"/>
                    <a:pt x="839" y="361"/>
                    <a:pt x="836" y="361"/>
                  </a:cubicBezTo>
                  <a:moveTo>
                    <a:pt x="853" y="357"/>
                  </a:moveTo>
                  <a:cubicBezTo>
                    <a:pt x="849" y="357"/>
                    <a:pt x="844" y="359"/>
                    <a:pt x="843" y="363"/>
                  </a:cubicBezTo>
                  <a:cubicBezTo>
                    <a:pt x="845" y="364"/>
                    <a:pt x="849" y="365"/>
                    <a:pt x="853" y="365"/>
                  </a:cubicBezTo>
                  <a:cubicBezTo>
                    <a:pt x="857" y="365"/>
                    <a:pt x="860" y="364"/>
                    <a:pt x="861" y="361"/>
                  </a:cubicBezTo>
                  <a:cubicBezTo>
                    <a:pt x="860" y="358"/>
                    <a:pt x="857" y="357"/>
                    <a:pt x="853" y="357"/>
                  </a:cubicBezTo>
                  <a:moveTo>
                    <a:pt x="1258" y="322"/>
                  </a:moveTo>
                  <a:cubicBezTo>
                    <a:pt x="1258" y="325"/>
                    <a:pt x="1258" y="328"/>
                    <a:pt x="1258" y="330"/>
                  </a:cubicBezTo>
                  <a:cubicBezTo>
                    <a:pt x="1258" y="322"/>
                    <a:pt x="1258" y="322"/>
                    <a:pt x="1258" y="322"/>
                  </a:cubicBezTo>
                  <a:moveTo>
                    <a:pt x="3244" y="300"/>
                  </a:moveTo>
                  <a:cubicBezTo>
                    <a:pt x="3238" y="300"/>
                    <a:pt x="3232" y="302"/>
                    <a:pt x="3230" y="304"/>
                  </a:cubicBezTo>
                  <a:cubicBezTo>
                    <a:pt x="3230" y="311"/>
                    <a:pt x="3237" y="315"/>
                    <a:pt x="3243" y="315"/>
                  </a:cubicBezTo>
                  <a:cubicBezTo>
                    <a:pt x="3249" y="315"/>
                    <a:pt x="3255" y="311"/>
                    <a:pt x="3255" y="303"/>
                  </a:cubicBezTo>
                  <a:cubicBezTo>
                    <a:pt x="3253" y="301"/>
                    <a:pt x="3248" y="300"/>
                    <a:pt x="3244" y="300"/>
                  </a:cubicBezTo>
                  <a:moveTo>
                    <a:pt x="3191" y="290"/>
                  </a:moveTo>
                  <a:cubicBezTo>
                    <a:pt x="3179" y="290"/>
                    <a:pt x="3168" y="294"/>
                    <a:pt x="3166" y="304"/>
                  </a:cubicBezTo>
                  <a:cubicBezTo>
                    <a:pt x="3167" y="306"/>
                    <a:pt x="3168" y="306"/>
                    <a:pt x="3169" y="306"/>
                  </a:cubicBezTo>
                  <a:cubicBezTo>
                    <a:pt x="3170" y="306"/>
                    <a:pt x="3171" y="306"/>
                    <a:pt x="3172" y="306"/>
                  </a:cubicBezTo>
                  <a:cubicBezTo>
                    <a:pt x="3173" y="306"/>
                    <a:pt x="3174" y="306"/>
                    <a:pt x="3175" y="306"/>
                  </a:cubicBezTo>
                  <a:cubicBezTo>
                    <a:pt x="3176" y="306"/>
                    <a:pt x="3177" y="306"/>
                    <a:pt x="3178" y="306"/>
                  </a:cubicBezTo>
                  <a:cubicBezTo>
                    <a:pt x="3184" y="308"/>
                    <a:pt x="3183" y="313"/>
                    <a:pt x="3189" y="313"/>
                  </a:cubicBezTo>
                  <a:cubicBezTo>
                    <a:pt x="3189" y="313"/>
                    <a:pt x="3189" y="313"/>
                    <a:pt x="3189" y="313"/>
                  </a:cubicBezTo>
                  <a:cubicBezTo>
                    <a:pt x="3196" y="312"/>
                    <a:pt x="3196" y="306"/>
                    <a:pt x="3204" y="305"/>
                  </a:cubicBezTo>
                  <a:cubicBezTo>
                    <a:pt x="3207" y="306"/>
                    <a:pt x="3213" y="308"/>
                    <a:pt x="3218" y="308"/>
                  </a:cubicBezTo>
                  <a:cubicBezTo>
                    <a:pt x="3222" y="308"/>
                    <a:pt x="3225" y="307"/>
                    <a:pt x="3226" y="302"/>
                  </a:cubicBezTo>
                  <a:cubicBezTo>
                    <a:pt x="3220" y="296"/>
                    <a:pt x="3205" y="290"/>
                    <a:pt x="3191" y="290"/>
                  </a:cubicBezTo>
                  <a:moveTo>
                    <a:pt x="3091" y="260"/>
                  </a:moveTo>
                  <a:cubicBezTo>
                    <a:pt x="3088" y="260"/>
                    <a:pt x="3085" y="260"/>
                    <a:pt x="3082" y="262"/>
                  </a:cubicBezTo>
                  <a:cubicBezTo>
                    <a:pt x="3082" y="263"/>
                    <a:pt x="3080" y="263"/>
                    <a:pt x="3081" y="264"/>
                  </a:cubicBezTo>
                  <a:cubicBezTo>
                    <a:pt x="3089" y="272"/>
                    <a:pt x="3105" y="273"/>
                    <a:pt x="3116" y="278"/>
                  </a:cubicBezTo>
                  <a:cubicBezTo>
                    <a:pt x="3121" y="283"/>
                    <a:pt x="3131" y="285"/>
                    <a:pt x="3133" y="293"/>
                  </a:cubicBezTo>
                  <a:cubicBezTo>
                    <a:pt x="3134" y="293"/>
                    <a:pt x="3136" y="293"/>
                    <a:pt x="3138" y="293"/>
                  </a:cubicBezTo>
                  <a:cubicBezTo>
                    <a:pt x="3140" y="293"/>
                    <a:pt x="3143" y="293"/>
                    <a:pt x="3145" y="293"/>
                  </a:cubicBezTo>
                  <a:cubicBezTo>
                    <a:pt x="3148" y="293"/>
                    <a:pt x="3151" y="293"/>
                    <a:pt x="3153" y="293"/>
                  </a:cubicBezTo>
                  <a:cubicBezTo>
                    <a:pt x="3160" y="293"/>
                    <a:pt x="3165" y="292"/>
                    <a:pt x="3165" y="287"/>
                  </a:cubicBezTo>
                  <a:cubicBezTo>
                    <a:pt x="3157" y="281"/>
                    <a:pt x="3148" y="277"/>
                    <a:pt x="3138" y="274"/>
                  </a:cubicBezTo>
                  <a:cubicBezTo>
                    <a:pt x="3134" y="272"/>
                    <a:pt x="3131" y="268"/>
                    <a:pt x="3128" y="267"/>
                  </a:cubicBezTo>
                  <a:cubicBezTo>
                    <a:pt x="3128" y="267"/>
                    <a:pt x="3127" y="267"/>
                    <a:pt x="3126" y="267"/>
                  </a:cubicBezTo>
                  <a:cubicBezTo>
                    <a:pt x="3125" y="267"/>
                    <a:pt x="3124" y="267"/>
                    <a:pt x="3123" y="267"/>
                  </a:cubicBezTo>
                  <a:cubicBezTo>
                    <a:pt x="3122" y="267"/>
                    <a:pt x="3120" y="267"/>
                    <a:pt x="3119" y="267"/>
                  </a:cubicBezTo>
                  <a:cubicBezTo>
                    <a:pt x="3119" y="267"/>
                    <a:pt x="3118" y="267"/>
                    <a:pt x="3117" y="267"/>
                  </a:cubicBezTo>
                  <a:cubicBezTo>
                    <a:pt x="3109" y="266"/>
                    <a:pt x="3101" y="260"/>
                    <a:pt x="3091" y="260"/>
                  </a:cubicBezTo>
                  <a:moveTo>
                    <a:pt x="135" y="221"/>
                  </a:moveTo>
                  <a:cubicBezTo>
                    <a:pt x="133" y="221"/>
                    <a:pt x="131" y="222"/>
                    <a:pt x="129" y="225"/>
                  </a:cubicBezTo>
                  <a:cubicBezTo>
                    <a:pt x="128" y="223"/>
                    <a:pt x="125" y="221"/>
                    <a:pt x="122" y="221"/>
                  </a:cubicBezTo>
                  <a:cubicBezTo>
                    <a:pt x="120" y="221"/>
                    <a:pt x="119" y="221"/>
                    <a:pt x="118" y="223"/>
                  </a:cubicBezTo>
                  <a:cubicBezTo>
                    <a:pt x="120" y="227"/>
                    <a:pt x="118" y="231"/>
                    <a:pt x="119" y="234"/>
                  </a:cubicBezTo>
                  <a:cubicBezTo>
                    <a:pt x="120" y="234"/>
                    <a:pt x="120" y="234"/>
                    <a:pt x="121" y="234"/>
                  </a:cubicBezTo>
                  <a:cubicBezTo>
                    <a:pt x="124" y="234"/>
                    <a:pt x="127" y="232"/>
                    <a:pt x="130" y="230"/>
                  </a:cubicBezTo>
                  <a:cubicBezTo>
                    <a:pt x="133" y="228"/>
                    <a:pt x="136" y="226"/>
                    <a:pt x="141" y="226"/>
                  </a:cubicBezTo>
                  <a:cubicBezTo>
                    <a:pt x="141" y="226"/>
                    <a:pt x="141" y="226"/>
                    <a:pt x="141" y="226"/>
                  </a:cubicBezTo>
                  <a:cubicBezTo>
                    <a:pt x="142" y="228"/>
                    <a:pt x="143" y="231"/>
                    <a:pt x="146" y="231"/>
                  </a:cubicBezTo>
                  <a:cubicBezTo>
                    <a:pt x="146" y="231"/>
                    <a:pt x="146" y="231"/>
                    <a:pt x="146" y="231"/>
                  </a:cubicBezTo>
                  <a:cubicBezTo>
                    <a:pt x="147" y="231"/>
                    <a:pt x="147" y="231"/>
                    <a:pt x="147" y="231"/>
                  </a:cubicBezTo>
                  <a:cubicBezTo>
                    <a:pt x="151" y="231"/>
                    <a:pt x="152" y="229"/>
                    <a:pt x="152" y="226"/>
                  </a:cubicBezTo>
                  <a:cubicBezTo>
                    <a:pt x="146" y="225"/>
                    <a:pt x="140" y="221"/>
                    <a:pt x="135" y="221"/>
                  </a:cubicBezTo>
                  <a:moveTo>
                    <a:pt x="167" y="209"/>
                  </a:moveTo>
                  <a:cubicBezTo>
                    <a:pt x="167" y="209"/>
                    <a:pt x="167" y="210"/>
                    <a:pt x="166" y="210"/>
                  </a:cubicBezTo>
                  <a:cubicBezTo>
                    <a:pt x="164" y="213"/>
                    <a:pt x="161" y="215"/>
                    <a:pt x="163" y="219"/>
                  </a:cubicBezTo>
                  <a:cubicBezTo>
                    <a:pt x="160" y="220"/>
                    <a:pt x="157" y="221"/>
                    <a:pt x="156" y="224"/>
                  </a:cubicBezTo>
                  <a:cubicBezTo>
                    <a:pt x="158" y="225"/>
                    <a:pt x="160" y="227"/>
                    <a:pt x="162" y="227"/>
                  </a:cubicBezTo>
                  <a:cubicBezTo>
                    <a:pt x="165" y="224"/>
                    <a:pt x="165" y="223"/>
                    <a:pt x="164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9" y="219"/>
                    <a:pt x="171" y="216"/>
                    <a:pt x="171" y="211"/>
                  </a:cubicBezTo>
                  <a:cubicBezTo>
                    <a:pt x="169" y="211"/>
                    <a:pt x="169" y="209"/>
                    <a:pt x="167" y="209"/>
                  </a:cubicBezTo>
                  <a:moveTo>
                    <a:pt x="142" y="181"/>
                  </a:moveTo>
                  <a:cubicBezTo>
                    <a:pt x="138" y="181"/>
                    <a:pt x="135" y="185"/>
                    <a:pt x="139" y="189"/>
                  </a:cubicBezTo>
                  <a:cubicBezTo>
                    <a:pt x="139" y="189"/>
                    <a:pt x="140" y="189"/>
                    <a:pt x="141" y="189"/>
                  </a:cubicBezTo>
                  <a:cubicBezTo>
                    <a:pt x="145" y="189"/>
                    <a:pt x="147" y="187"/>
                    <a:pt x="146" y="183"/>
                  </a:cubicBezTo>
                  <a:cubicBezTo>
                    <a:pt x="145" y="181"/>
                    <a:pt x="144" y="181"/>
                    <a:pt x="142" y="181"/>
                  </a:cubicBezTo>
                  <a:moveTo>
                    <a:pt x="15" y="155"/>
                  </a:moveTo>
                  <a:cubicBezTo>
                    <a:pt x="10" y="155"/>
                    <a:pt x="6" y="160"/>
                    <a:pt x="0" y="160"/>
                  </a:cubicBezTo>
                  <a:cubicBezTo>
                    <a:pt x="0" y="165"/>
                    <a:pt x="3" y="167"/>
                    <a:pt x="7" y="167"/>
                  </a:cubicBezTo>
                  <a:cubicBezTo>
                    <a:pt x="12" y="167"/>
                    <a:pt x="20" y="162"/>
                    <a:pt x="18" y="156"/>
                  </a:cubicBezTo>
                  <a:cubicBezTo>
                    <a:pt x="17" y="156"/>
                    <a:pt x="16" y="155"/>
                    <a:pt x="15" y="155"/>
                  </a:cubicBezTo>
                  <a:moveTo>
                    <a:pt x="560" y="154"/>
                  </a:moveTo>
                  <a:cubicBezTo>
                    <a:pt x="553" y="154"/>
                    <a:pt x="547" y="155"/>
                    <a:pt x="543" y="155"/>
                  </a:cubicBezTo>
                  <a:cubicBezTo>
                    <a:pt x="543" y="156"/>
                    <a:pt x="541" y="157"/>
                    <a:pt x="542" y="159"/>
                  </a:cubicBezTo>
                  <a:cubicBezTo>
                    <a:pt x="545" y="162"/>
                    <a:pt x="553" y="165"/>
                    <a:pt x="560" y="165"/>
                  </a:cubicBezTo>
                  <a:cubicBezTo>
                    <a:pt x="566" y="165"/>
                    <a:pt x="573" y="163"/>
                    <a:pt x="576" y="159"/>
                  </a:cubicBezTo>
                  <a:cubicBezTo>
                    <a:pt x="574" y="155"/>
                    <a:pt x="567" y="154"/>
                    <a:pt x="560" y="154"/>
                  </a:cubicBezTo>
                  <a:moveTo>
                    <a:pt x="449" y="128"/>
                  </a:moveTo>
                  <a:cubicBezTo>
                    <a:pt x="442" y="128"/>
                    <a:pt x="434" y="129"/>
                    <a:pt x="429" y="130"/>
                  </a:cubicBezTo>
                  <a:cubicBezTo>
                    <a:pt x="429" y="135"/>
                    <a:pt x="429" y="135"/>
                    <a:pt x="429" y="135"/>
                  </a:cubicBezTo>
                  <a:cubicBezTo>
                    <a:pt x="440" y="139"/>
                    <a:pt x="450" y="149"/>
                    <a:pt x="461" y="150"/>
                  </a:cubicBezTo>
                  <a:cubicBezTo>
                    <a:pt x="467" y="145"/>
                    <a:pt x="459" y="138"/>
                    <a:pt x="461" y="130"/>
                  </a:cubicBezTo>
                  <a:cubicBezTo>
                    <a:pt x="458" y="128"/>
                    <a:pt x="454" y="128"/>
                    <a:pt x="449" y="128"/>
                  </a:cubicBezTo>
                  <a:moveTo>
                    <a:pt x="320" y="122"/>
                  </a:moveTo>
                  <a:cubicBezTo>
                    <a:pt x="319" y="122"/>
                    <a:pt x="319" y="122"/>
                    <a:pt x="318" y="122"/>
                  </a:cubicBezTo>
                  <a:cubicBezTo>
                    <a:pt x="316" y="125"/>
                    <a:pt x="317" y="130"/>
                    <a:pt x="322" y="130"/>
                  </a:cubicBezTo>
                  <a:cubicBezTo>
                    <a:pt x="322" y="130"/>
                    <a:pt x="323" y="130"/>
                    <a:pt x="324" y="130"/>
                  </a:cubicBezTo>
                  <a:cubicBezTo>
                    <a:pt x="326" y="127"/>
                    <a:pt x="325" y="122"/>
                    <a:pt x="320" y="122"/>
                  </a:cubicBezTo>
                  <a:moveTo>
                    <a:pt x="345" y="109"/>
                  </a:moveTo>
                  <a:cubicBezTo>
                    <a:pt x="344" y="109"/>
                    <a:pt x="342" y="110"/>
                    <a:pt x="340" y="111"/>
                  </a:cubicBezTo>
                  <a:cubicBezTo>
                    <a:pt x="341" y="116"/>
                    <a:pt x="344" y="118"/>
                    <a:pt x="348" y="120"/>
                  </a:cubicBezTo>
                  <a:cubicBezTo>
                    <a:pt x="356" y="117"/>
                    <a:pt x="351" y="109"/>
                    <a:pt x="345" y="109"/>
                  </a:cubicBezTo>
                  <a:moveTo>
                    <a:pt x="399" y="102"/>
                  </a:moveTo>
                  <a:cubicBezTo>
                    <a:pt x="394" y="102"/>
                    <a:pt x="388" y="104"/>
                    <a:pt x="386" y="108"/>
                  </a:cubicBezTo>
                  <a:cubicBezTo>
                    <a:pt x="393" y="113"/>
                    <a:pt x="385" y="126"/>
                    <a:pt x="396" y="127"/>
                  </a:cubicBezTo>
                  <a:cubicBezTo>
                    <a:pt x="396" y="127"/>
                    <a:pt x="396" y="127"/>
                    <a:pt x="396" y="127"/>
                  </a:cubicBezTo>
                  <a:cubicBezTo>
                    <a:pt x="404" y="127"/>
                    <a:pt x="409" y="117"/>
                    <a:pt x="408" y="106"/>
                  </a:cubicBezTo>
                  <a:cubicBezTo>
                    <a:pt x="406" y="103"/>
                    <a:pt x="402" y="102"/>
                    <a:pt x="399" y="102"/>
                  </a:cubicBezTo>
                  <a:moveTo>
                    <a:pt x="3270" y="26"/>
                  </a:moveTo>
                  <a:cubicBezTo>
                    <a:pt x="3266" y="28"/>
                    <a:pt x="3269" y="33"/>
                    <a:pt x="3271" y="35"/>
                  </a:cubicBezTo>
                  <a:cubicBezTo>
                    <a:pt x="3272" y="35"/>
                    <a:pt x="3273" y="35"/>
                    <a:pt x="3273" y="35"/>
                  </a:cubicBezTo>
                  <a:cubicBezTo>
                    <a:pt x="3274" y="35"/>
                    <a:pt x="3275" y="35"/>
                    <a:pt x="3276" y="35"/>
                  </a:cubicBezTo>
                  <a:cubicBezTo>
                    <a:pt x="3277" y="35"/>
                    <a:pt x="3278" y="35"/>
                    <a:pt x="3279" y="35"/>
                  </a:cubicBezTo>
                  <a:cubicBezTo>
                    <a:pt x="3283" y="35"/>
                    <a:pt x="3286" y="35"/>
                    <a:pt x="3287" y="32"/>
                  </a:cubicBezTo>
                  <a:cubicBezTo>
                    <a:pt x="3280" y="30"/>
                    <a:pt x="3274" y="29"/>
                    <a:pt x="3270" y="26"/>
                  </a:cubicBezTo>
                  <a:moveTo>
                    <a:pt x="314" y="0"/>
                  </a:moveTo>
                  <a:cubicBezTo>
                    <a:pt x="259" y="0"/>
                    <a:pt x="259" y="0"/>
                    <a:pt x="259" y="0"/>
                  </a:cubicBezTo>
                  <a:cubicBezTo>
                    <a:pt x="256" y="2"/>
                    <a:pt x="250" y="3"/>
                    <a:pt x="246" y="5"/>
                  </a:cubicBezTo>
                  <a:cubicBezTo>
                    <a:pt x="246" y="8"/>
                    <a:pt x="249" y="7"/>
                    <a:pt x="251" y="9"/>
                  </a:cubicBezTo>
                  <a:cubicBezTo>
                    <a:pt x="255" y="9"/>
                    <a:pt x="259" y="8"/>
                    <a:pt x="262" y="8"/>
                  </a:cubicBezTo>
                  <a:cubicBezTo>
                    <a:pt x="265" y="8"/>
                    <a:pt x="267" y="8"/>
                    <a:pt x="269" y="9"/>
                  </a:cubicBezTo>
                  <a:cubicBezTo>
                    <a:pt x="281" y="3"/>
                    <a:pt x="302" y="6"/>
                    <a:pt x="314" y="0"/>
                  </a:cubicBezTo>
                  <a:moveTo>
                    <a:pt x="1258" y="0"/>
                  </a:moveTo>
                  <a:cubicBezTo>
                    <a:pt x="330" y="0"/>
                    <a:pt x="330" y="0"/>
                    <a:pt x="330" y="0"/>
                  </a:cubicBezTo>
                  <a:cubicBezTo>
                    <a:pt x="321" y="7"/>
                    <a:pt x="311" y="13"/>
                    <a:pt x="300" y="19"/>
                  </a:cubicBezTo>
                  <a:cubicBezTo>
                    <a:pt x="296" y="18"/>
                    <a:pt x="296" y="14"/>
                    <a:pt x="291" y="14"/>
                  </a:cubicBezTo>
                  <a:cubicBezTo>
                    <a:pt x="290" y="14"/>
                    <a:pt x="290" y="14"/>
                    <a:pt x="290" y="14"/>
                  </a:cubicBezTo>
                  <a:cubicBezTo>
                    <a:pt x="288" y="17"/>
                    <a:pt x="293" y="24"/>
                    <a:pt x="287" y="25"/>
                  </a:cubicBezTo>
                  <a:cubicBezTo>
                    <a:pt x="284" y="24"/>
                    <a:pt x="277" y="23"/>
                    <a:pt x="270" y="23"/>
                  </a:cubicBezTo>
                  <a:cubicBezTo>
                    <a:pt x="264" y="23"/>
                    <a:pt x="259" y="24"/>
                    <a:pt x="257" y="29"/>
                  </a:cubicBezTo>
                  <a:cubicBezTo>
                    <a:pt x="259" y="34"/>
                    <a:pt x="263" y="37"/>
                    <a:pt x="268" y="39"/>
                  </a:cubicBezTo>
                  <a:cubicBezTo>
                    <a:pt x="270" y="38"/>
                    <a:pt x="272" y="38"/>
                    <a:pt x="274" y="38"/>
                  </a:cubicBezTo>
                  <a:cubicBezTo>
                    <a:pt x="288" y="38"/>
                    <a:pt x="298" y="52"/>
                    <a:pt x="297" y="62"/>
                  </a:cubicBezTo>
                  <a:cubicBezTo>
                    <a:pt x="297" y="67"/>
                    <a:pt x="290" y="78"/>
                    <a:pt x="286" y="80"/>
                  </a:cubicBezTo>
                  <a:cubicBezTo>
                    <a:pt x="283" y="81"/>
                    <a:pt x="280" y="81"/>
                    <a:pt x="276" y="81"/>
                  </a:cubicBezTo>
                  <a:cubicBezTo>
                    <a:pt x="265" y="81"/>
                    <a:pt x="250" y="78"/>
                    <a:pt x="246" y="77"/>
                  </a:cubicBezTo>
                  <a:cubicBezTo>
                    <a:pt x="245" y="77"/>
                    <a:pt x="244" y="77"/>
                    <a:pt x="242" y="77"/>
                  </a:cubicBezTo>
                  <a:cubicBezTo>
                    <a:pt x="241" y="77"/>
                    <a:pt x="239" y="77"/>
                    <a:pt x="238" y="77"/>
                  </a:cubicBezTo>
                  <a:cubicBezTo>
                    <a:pt x="237" y="77"/>
                    <a:pt x="235" y="77"/>
                    <a:pt x="234" y="77"/>
                  </a:cubicBezTo>
                  <a:cubicBezTo>
                    <a:pt x="230" y="77"/>
                    <a:pt x="227" y="77"/>
                    <a:pt x="225" y="74"/>
                  </a:cubicBezTo>
                  <a:cubicBezTo>
                    <a:pt x="221" y="80"/>
                    <a:pt x="211" y="78"/>
                    <a:pt x="209" y="84"/>
                  </a:cubicBezTo>
                  <a:cubicBezTo>
                    <a:pt x="208" y="89"/>
                    <a:pt x="218" y="96"/>
                    <a:pt x="218" y="103"/>
                  </a:cubicBezTo>
                  <a:cubicBezTo>
                    <a:pt x="219" y="113"/>
                    <a:pt x="214" y="114"/>
                    <a:pt x="209" y="123"/>
                  </a:cubicBezTo>
                  <a:cubicBezTo>
                    <a:pt x="217" y="128"/>
                    <a:pt x="211" y="141"/>
                    <a:pt x="218" y="147"/>
                  </a:cubicBezTo>
                  <a:cubicBezTo>
                    <a:pt x="219" y="148"/>
                    <a:pt x="220" y="148"/>
                    <a:pt x="220" y="148"/>
                  </a:cubicBezTo>
                  <a:cubicBezTo>
                    <a:pt x="228" y="148"/>
                    <a:pt x="230" y="143"/>
                    <a:pt x="236" y="141"/>
                  </a:cubicBezTo>
                  <a:cubicBezTo>
                    <a:pt x="241" y="143"/>
                    <a:pt x="244" y="150"/>
                    <a:pt x="249" y="150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53" y="150"/>
                    <a:pt x="256" y="149"/>
                    <a:pt x="258" y="148"/>
                  </a:cubicBezTo>
                  <a:cubicBezTo>
                    <a:pt x="261" y="147"/>
                    <a:pt x="264" y="146"/>
                    <a:pt x="268" y="146"/>
                  </a:cubicBezTo>
                  <a:cubicBezTo>
                    <a:pt x="268" y="146"/>
                    <a:pt x="268" y="146"/>
                    <a:pt x="268" y="146"/>
                  </a:cubicBezTo>
                  <a:cubicBezTo>
                    <a:pt x="273" y="146"/>
                    <a:pt x="279" y="150"/>
                    <a:pt x="283" y="150"/>
                  </a:cubicBezTo>
                  <a:cubicBezTo>
                    <a:pt x="284" y="150"/>
                    <a:pt x="284" y="150"/>
                    <a:pt x="285" y="149"/>
                  </a:cubicBezTo>
                  <a:cubicBezTo>
                    <a:pt x="291" y="148"/>
                    <a:pt x="287" y="143"/>
                    <a:pt x="291" y="138"/>
                  </a:cubicBezTo>
                  <a:cubicBezTo>
                    <a:pt x="295" y="134"/>
                    <a:pt x="302" y="134"/>
                    <a:pt x="306" y="131"/>
                  </a:cubicBezTo>
                  <a:cubicBezTo>
                    <a:pt x="307" y="126"/>
                    <a:pt x="305" y="124"/>
                    <a:pt x="304" y="122"/>
                  </a:cubicBezTo>
                  <a:cubicBezTo>
                    <a:pt x="310" y="116"/>
                    <a:pt x="313" y="109"/>
                    <a:pt x="321" y="105"/>
                  </a:cubicBezTo>
                  <a:cubicBezTo>
                    <a:pt x="328" y="102"/>
                    <a:pt x="339" y="102"/>
                    <a:pt x="340" y="94"/>
                  </a:cubicBezTo>
                  <a:cubicBezTo>
                    <a:pt x="341" y="89"/>
                    <a:pt x="336" y="89"/>
                    <a:pt x="337" y="84"/>
                  </a:cubicBezTo>
                  <a:cubicBezTo>
                    <a:pt x="340" y="82"/>
                    <a:pt x="342" y="81"/>
                    <a:pt x="345" y="81"/>
                  </a:cubicBezTo>
                  <a:cubicBezTo>
                    <a:pt x="348" y="81"/>
                    <a:pt x="351" y="82"/>
                    <a:pt x="354" y="83"/>
                  </a:cubicBezTo>
                  <a:cubicBezTo>
                    <a:pt x="357" y="84"/>
                    <a:pt x="361" y="85"/>
                    <a:pt x="364" y="85"/>
                  </a:cubicBezTo>
                  <a:cubicBezTo>
                    <a:pt x="365" y="85"/>
                    <a:pt x="366" y="85"/>
                    <a:pt x="367" y="84"/>
                  </a:cubicBezTo>
                  <a:cubicBezTo>
                    <a:pt x="375" y="83"/>
                    <a:pt x="388" y="73"/>
                    <a:pt x="399" y="73"/>
                  </a:cubicBezTo>
                  <a:cubicBezTo>
                    <a:pt x="404" y="73"/>
                    <a:pt x="409" y="75"/>
                    <a:pt x="412" y="83"/>
                  </a:cubicBezTo>
                  <a:cubicBezTo>
                    <a:pt x="406" y="87"/>
                    <a:pt x="392" y="85"/>
                    <a:pt x="393" y="96"/>
                  </a:cubicBezTo>
                  <a:cubicBezTo>
                    <a:pt x="396" y="96"/>
                    <a:pt x="397" y="98"/>
                    <a:pt x="400" y="98"/>
                  </a:cubicBezTo>
                  <a:cubicBezTo>
                    <a:pt x="400" y="98"/>
                    <a:pt x="400" y="98"/>
                    <a:pt x="400" y="98"/>
                  </a:cubicBezTo>
                  <a:cubicBezTo>
                    <a:pt x="405" y="97"/>
                    <a:pt x="404" y="90"/>
                    <a:pt x="410" y="89"/>
                  </a:cubicBezTo>
                  <a:cubicBezTo>
                    <a:pt x="433" y="97"/>
                    <a:pt x="454" y="107"/>
                    <a:pt x="468" y="123"/>
                  </a:cubicBezTo>
                  <a:cubicBezTo>
                    <a:pt x="465" y="127"/>
                    <a:pt x="465" y="132"/>
                    <a:pt x="469" y="135"/>
                  </a:cubicBezTo>
                  <a:cubicBezTo>
                    <a:pt x="474" y="129"/>
                    <a:pt x="484" y="129"/>
                    <a:pt x="484" y="123"/>
                  </a:cubicBezTo>
                  <a:cubicBezTo>
                    <a:pt x="485" y="118"/>
                    <a:pt x="474" y="118"/>
                    <a:pt x="475" y="110"/>
                  </a:cubicBezTo>
                  <a:cubicBezTo>
                    <a:pt x="476" y="110"/>
                    <a:pt x="477" y="110"/>
                    <a:pt x="478" y="110"/>
                  </a:cubicBezTo>
                  <a:cubicBezTo>
                    <a:pt x="480" y="110"/>
                    <a:pt x="482" y="111"/>
                    <a:pt x="483" y="111"/>
                  </a:cubicBezTo>
                  <a:cubicBezTo>
                    <a:pt x="485" y="112"/>
                    <a:pt x="487" y="113"/>
                    <a:pt x="488" y="113"/>
                  </a:cubicBezTo>
                  <a:cubicBezTo>
                    <a:pt x="490" y="113"/>
                    <a:pt x="491" y="113"/>
                    <a:pt x="492" y="112"/>
                  </a:cubicBezTo>
                  <a:cubicBezTo>
                    <a:pt x="489" y="103"/>
                    <a:pt x="473" y="97"/>
                    <a:pt x="459" y="94"/>
                  </a:cubicBezTo>
                  <a:cubicBezTo>
                    <a:pt x="453" y="87"/>
                    <a:pt x="432" y="76"/>
                    <a:pt x="432" y="65"/>
                  </a:cubicBezTo>
                  <a:cubicBezTo>
                    <a:pt x="432" y="59"/>
                    <a:pt x="437" y="55"/>
                    <a:pt x="443" y="55"/>
                  </a:cubicBezTo>
                  <a:cubicBezTo>
                    <a:pt x="443" y="55"/>
                    <a:pt x="444" y="55"/>
                    <a:pt x="444" y="55"/>
                  </a:cubicBezTo>
                  <a:cubicBezTo>
                    <a:pt x="455" y="55"/>
                    <a:pt x="457" y="66"/>
                    <a:pt x="463" y="72"/>
                  </a:cubicBezTo>
                  <a:cubicBezTo>
                    <a:pt x="471" y="73"/>
                    <a:pt x="474" y="81"/>
                    <a:pt x="481" y="85"/>
                  </a:cubicBezTo>
                  <a:cubicBezTo>
                    <a:pt x="488" y="90"/>
                    <a:pt x="499" y="92"/>
                    <a:pt x="501" y="100"/>
                  </a:cubicBezTo>
                  <a:cubicBezTo>
                    <a:pt x="504" y="122"/>
                    <a:pt x="531" y="124"/>
                    <a:pt x="525" y="145"/>
                  </a:cubicBezTo>
                  <a:cubicBezTo>
                    <a:pt x="530" y="147"/>
                    <a:pt x="534" y="149"/>
                    <a:pt x="540" y="150"/>
                  </a:cubicBezTo>
                  <a:cubicBezTo>
                    <a:pt x="552" y="146"/>
                    <a:pt x="546" y="125"/>
                    <a:pt x="544" y="114"/>
                  </a:cubicBezTo>
                  <a:cubicBezTo>
                    <a:pt x="550" y="109"/>
                    <a:pt x="556" y="105"/>
                    <a:pt x="564" y="102"/>
                  </a:cubicBezTo>
                  <a:cubicBezTo>
                    <a:pt x="567" y="104"/>
                    <a:pt x="569" y="106"/>
                    <a:pt x="573" y="108"/>
                  </a:cubicBezTo>
                  <a:cubicBezTo>
                    <a:pt x="581" y="105"/>
                    <a:pt x="587" y="100"/>
                    <a:pt x="594" y="96"/>
                  </a:cubicBezTo>
                  <a:cubicBezTo>
                    <a:pt x="594" y="90"/>
                    <a:pt x="587" y="91"/>
                    <a:pt x="587" y="85"/>
                  </a:cubicBezTo>
                  <a:cubicBezTo>
                    <a:pt x="588" y="80"/>
                    <a:pt x="596" y="81"/>
                    <a:pt x="596" y="76"/>
                  </a:cubicBezTo>
                  <a:cubicBezTo>
                    <a:pt x="592" y="72"/>
                    <a:pt x="578" y="65"/>
                    <a:pt x="587" y="58"/>
                  </a:cubicBezTo>
                  <a:cubicBezTo>
                    <a:pt x="594" y="60"/>
                    <a:pt x="597" y="64"/>
                    <a:pt x="606" y="64"/>
                  </a:cubicBezTo>
                  <a:cubicBezTo>
                    <a:pt x="606" y="64"/>
                    <a:pt x="607" y="64"/>
                    <a:pt x="607" y="64"/>
                  </a:cubicBezTo>
                  <a:cubicBezTo>
                    <a:pt x="609" y="56"/>
                    <a:pt x="614" y="48"/>
                    <a:pt x="623" y="47"/>
                  </a:cubicBezTo>
                  <a:cubicBezTo>
                    <a:pt x="623" y="47"/>
                    <a:pt x="624" y="47"/>
                    <a:pt x="624" y="47"/>
                  </a:cubicBezTo>
                  <a:cubicBezTo>
                    <a:pt x="627" y="47"/>
                    <a:pt x="629" y="48"/>
                    <a:pt x="632" y="49"/>
                  </a:cubicBezTo>
                  <a:cubicBezTo>
                    <a:pt x="635" y="50"/>
                    <a:pt x="637" y="50"/>
                    <a:pt x="640" y="50"/>
                  </a:cubicBezTo>
                  <a:cubicBezTo>
                    <a:pt x="640" y="50"/>
                    <a:pt x="641" y="50"/>
                    <a:pt x="642" y="50"/>
                  </a:cubicBezTo>
                  <a:cubicBezTo>
                    <a:pt x="635" y="57"/>
                    <a:pt x="644" y="63"/>
                    <a:pt x="647" y="70"/>
                  </a:cubicBezTo>
                  <a:cubicBezTo>
                    <a:pt x="657" y="67"/>
                    <a:pt x="665" y="63"/>
                    <a:pt x="675" y="60"/>
                  </a:cubicBezTo>
                  <a:cubicBezTo>
                    <a:pt x="673" y="52"/>
                    <a:pt x="654" y="57"/>
                    <a:pt x="654" y="47"/>
                  </a:cubicBezTo>
                  <a:cubicBezTo>
                    <a:pt x="655" y="48"/>
                    <a:pt x="656" y="48"/>
                    <a:pt x="657" y="48"/>
                  </a:cubicBezTo>
                  <a:cubicBezTo>
                    <a:pt x="664" y="48"/>
                    <a:pt x="670" y="46"/>
                    <a:pt x="676" y="44"/>
                  </a:cubicBezTo>
                  <a:cubicBezTo>
                    <a:pt x="682" y="42"/>
                    <a:pt x="688" y="40"/>
                    <a:pt x="695" y="40"/>
                  </a:cubicBezTo>
                  <a:cubicBezTo>
                    <a:pt x="696" y="40"/>
                    <a:pt x="697" y="40"/>
                    <a:pt x="698" y="40"/>
                  </a:cubicBezTo>
                  <a:cubicBezTo>
                    <a:pt x="700" y="54"/>
                    <a:pt x="681" y="50"/>
                    <a:pt x="684" y="61"/>
                  </a:cubicBezTo>
                  <a:cubicBezTo>
                    <a:pt x="685" y="67"/>
                    <a:pt x="701" y="72"/>
                    <a:pt x="709" y="76"/>
                  </a:cubicBezTo>
                  <a:cubicBezTo>
                    <a:pt x="719" y="81"/>
                    <a:pt x="729" y="87"/>
                    <a:pt x="732" y="93"/>
                  </a:cubicBezTo>
                  <a:cubicBezTo>
                    <a:pt x="727" y="102"/>
                    <a:pt x="716" y="99"/>
                    <a:pt x="705" y="100"/>
                  </a:cubicBezTo>
                  <a:cubicBezTo>
                    <a:pt x="702" y="100"/>
                    <a:pt x="700" y="101"/>
                    <a:pt x="699" y="101"/>
                  </a:cubicBezTo>
                  <a:cubicBezTo>
                    <a:pt x="689" y="101"/>
                    <a:pt x="687" y="97"/>
                    <a:pt x="676" y="94"/>
                  </a:cubicBezTo>
                  <a:cubicBezTo>
                    <a:pt x="669" y="91"/>
                    <a:pt x="661" y="91"/>
                    <a:pt x="654" y="91"/>
                  </a:cubicBezTo>
                  <a:cubicBezTo>
                    <a:pt x="646" y="91"/>
                    <a:pt x="638" y="92"/>
                    <a:pt x="630" y="93"/>
                  </a:cubicBezTo>
                  <a:cubicBezTo>
                    <a:pt x="626" y="97"/>
                    <a:pt x="619" y="100"/>
                    <a:pt x="609" y="100"/>
                  </a:cubicBezTo>
                  <a:cubicBezTo>
                    <a:pt x="608" y="100"/>
                    <a:pt x="607" y="100"/>
                    <a:pt x="606" y="100"/>
                  </a:cubicBezTo>
                  <a:cubicBezTo>
                    <a:pt x="605" y="112"/>
                    <a:pt x="584" y="108"/>
                    <a:pt x="574" y="113"/>
                  </a:cubicBezTo>
                  <a:cubicBezTo>
                    <a:pt x="571" y="118"/>
                    <a:pt x="576" y="124"/>
                    <a:pt x="573" y="130"/>
                  </a:cubicBezTo>
                  <a:cubicBezTo>
                    <a:pt x="578" y="135"/>
                    <a:pt x="582" y="141"/>
                    <a:pt x="588" y="146"/>
                  </a:cubicBezTo>
                  <a:cubicBezTo>
                    <a:pt x="589" y="146"/>
                    <a:pt x="589" y="146"/>
                    <a:pt x="589" y="146"/>
                  </a:cubicBezTo>
                  <a:cubicBezTo>
                    <a:pt x="598" y="146"/>
                    <a:pt x="602" y="150"/>
                    <a:pt x="608" y="152"/>
                  </a:cubicBezTo>
                  <a:cubicBezTo>
                    <a:pt x="615" y="151"/>
                    <a:pt x="619" y="147"/>
                    <a:pt x="625" y="147"/>
                  </a:cubicBezTo>
                  <a:cubicBezTo>
                    <a:pt x="625" y="147"/>
                    <a:pt x="626" y="147"/>
                    <a:pt x="626" y="147"/>
                  </a:cubicBezTo>
                  <a:cubicBezTo>
                    <a:pt x="631" y="147"/>
                    <a:pt x="635" y="152"/>
                    <a:pt x="640" y="152"/>
                  </a:cubicBezTo>
                  <a:cubicBezTo>
                    <a:pt x="641" y="152"/>
                    <a:pt x="642" y="152"/>
                    <a:pt x="643" y="152"/>
                  </a:cubicBezTo>
                  <a:cubicBezTo>
                    <a:pt x="653" y="152"/>
                    <a:pt x="656" y="147"/>
                    <a:pt x="667" y="146"/>
                  </a:cubicBezTo>
                  <a:cubicBezTo>
                    <a:pt x="677" y="153"/>
                    <a:pt x="667" y="169"/>
                    <a:pt x="663" y="176"/>
                  </a:cubicBezTo>
                  <a:cubicBezTo>
                    <a:pt x="663" y="180"/>
                    <a:pt x="668" y="180"/>
                    <a:pt x="668" y="185"/>
                  </a:cubicBezTo>
                  <a:cubicBezTo>
                    <a:pt x="656" y="185"/>
                    <a:pt x="646" y="195"/>
                    <a:pt x="633" y="195"/>
                  </a:cubicBezTo>
                  <a:cubicBezTo>
                    <a:pt x="629" y="195"/>
                    <a:pt x="625" y="194"/>
                    <a:pt x="620" y="192"/>
                  </a:cubicBezTo>
                  <a:cubicBezTo>
                    <a:pt x="615" y="197"/>
                    <a:pt x="610" y="198"/>
                    <a:pt x="603" y="198"/>
                  </a:cubicBezTo>
                  <a:cubicBezTo>
                    <a:pt x="598" y="198"/>
                    <a:pt x="592" y="197"/>
                    <a:pt x="586" y="196"/>
                  </a:cubicBezTo>
                  <a:cubicBezTo>
                    <a:pt x="580" y="195"/>
                    <a:pt x="574" y="194"/>
                    <a:pt x="569" y="194"/>
                  </a:cubicBezTo>
                  <a:cubicBezTo>
                    <a:pt x="567" y="194"/>
                    <a:pt x="565" y="194"/>
                    <a:pt x="564" y="194"/>
                  </a:cubicBezTo>
                  <a:cubicBezTo>
                    <a:pt x="553" y="190"/>
                    <a:pt x="538" y="182"/>
                    <a:pt x="525" y="182"/>
                  </a:cubicBezTo>
                  <a:cubicBezTo>
                    <a:pt x="517" y="182"/>
                    <a:pt x="511" y="185"/>
                    <a:pt x="506" y="192"/>
                  </a:cubicBezTo>
                  <a:cubicBezTo>
                    <a:pt x="509" y="201"/>
                    <a:pt x="503" y="205"/>
                    <a:pt x="497" y="205"/>
                  </a:cubicBezTo>
                  <a:cubicBezTo>
                    <a:pt x="492" y="205"/>
                    <a:pt x="486" y="203"/>
                    <a:pt x="484" y="198"/>
                  </a:cubicBezTo>
                  <a:cubicBezTo>
                    <a:pt x="483" y="199"/>
                    <a:pt x="482" y="199"/>
                    <a:pt x="481" y="199"/>
                  </a:cubicBezTo>
                  <a:cubicBezTo>
                    <a:pt x="475" y="199"/>
                    <a:pt x="472" y="196"/>
                    <a:pt x="465" y="196"/>
                  </a:cubicBezTo>
                  <a:cubicBezTo>
                    <a:pt x="460" y="176"/>
                    <a:pt x="418" y="186"/>
                    <a:pt x="408" y="171"/>
                  </a:cubicBezTo>
                  <a:cubicBezTo>
                    <a:pt x="415" y="163"/>
                    <a:pt x="422" y="156"/>
                    <a:pt x="414" y="143"/>
                  </a:cubicBezTo>
                  <a:cubicBezTo>
                    <a:pt x="409" y="141"/>
                    <a:pt x="404" y="140"/>
                    <a:pt x="399" y="140"/>
                  </a:cubicBezTo>
                  <a:cubicBezTo>
                    <a:pt x="391" y="140"/>
                    <a:pt x="384" y="141"/>
                    <a:pt x="377" y="143"/>
                  </a:cubicBezTo>
                  <a:cubicBezTo>
                    <a:pt x="370" y="145"/>
                    <a:pt x="363" y="147"/>
                    <a:pt x="356" y="147"/>
                  </a:cubicBezTo>
                  <a:cubicBezTo>
                    <a:pt x="355" y="147"/>
                    <a:pt x="354" y="147"/>
                    <a:pt x="352" y="147"/>
                  </a:cubicBezTo>
                  <a:cubicBezTo>
                    <a:pt x="348" y="146"/>
                    <a:pt x="344" y="143"/>
                    <a:pt x="339" y="143"/>
                  </a:cubicBezTo>
                  <a:cubicBezTo>
                    <a:pt x="339" y="143"/>
                    <a:pt x="339" y="143"/>
                    <a:pt x="339" y="143"/>
                  </a:cubicBezTo>
                  <a:cubicBezTo>
                    <a:pt x="330" y="143"/>
                    <a:pt x="318" y="152"/>
                    <a:pt x="306" y="155"/>
                  </a:cubicBezTo>
                  <a:cubicBezTo>
                    <a:pt x="303" y="156"/>
                    <a:pt x="298" y="155"/>
                    <a:pt x="296" y="156"/>
                  </a:cubicBezTo>
                  <a:cubicBezTo>
                    <a:pt x="292" y="157"/>
                    <a:pt x="291" y="161"/>
                    <a:pt x="287" y="161"/>
                  </a:cubicBezTo>
                  <a:cubicBezTo>
                    <a:pt x="287" y="161"/>
                    <a:pt x="286" y="162"/>
                    <a:pt x="285" y="162"/>
                  </a:cubicBezTo>
                  <a:cubicBezTo>
                    <a:pt x="281" y="162"/>
                    <a:pt x="277" y="160"/>
                    <a:pt x="270" y="160"/>
                  </a:cubicBezTo>
                  <a:cubicBezTo>
                    <a:pt x="270" y="160"/>
                    <a:pt x="269" y="160"/>
                    <a:pt x="269" y="160"/>
                  </a:cubicBezTo>
                  <a:cubicBezTo>
                    <a:pt x="267" y="160"/>
                    <a:pt x="265" y="160"/>
                    <a:pt x="263" y="160"/>
                  </a:cubicBezTo>
                  <a:cubicBezTo>
                    <a:pt x="262" y="160"/>
                    <a:pt x="260" y="160"/>
                    <a:pt x="259" y="160"/>
                  </a:cubicBezTo>
                  <a:cubicBezTo>
                    <a:pt x="255" y="160"/>
                    <a:pt x="251" y="159"/>
                    <a:pt x="248" y="157"/>
                  </a:cubicBezTo>
                  <a:cubicBezTo>
                    <a:pt x="238" y="167"/>
                    <a:pt x="227" y="177"/>
                    <a:pt x="212" y="183"/>
                  </a:cubicBezTo>
                  <a:cubicBezTo>
                    <a:pt x="210" y="189"/>
                    <a:pt x="209" y="195"/>
                    <a:pt x="208" y="201"/>
                  </a:cubicBezTo>
                  <a:cubicBezTo>
                    <a:pt x="200" y="206"/>
                    <a:pt x="198" y="215"/>
                    <a:pt x="190" y="221"/>
                  </a:cubicBezTo>
                  <a:cubicBezTo>
                    <a:pt x="185" y="224"/>
                    <a:pt x="177" y="225"/>
                    <a:pt x="173" y="228"/>
                  </a:cubicBezTo>
                  <a:cubicBezTo>
                    <a:pt x="165" y="234"/>
                    <a:pt x="160" y="245"/>
                    <a:pt x="153" y="254"/>
                  </a:cubicBezTo>
                  <a:cubicBezTo>
                    <a:pt x="146" y="263"/>
                    <a:pt x="135" y="270"/>
                    <a:pt x="131" y="278"/>
                  </a:cubicBezTo>
                  <a:cubicBezTo>
                    <a:pt x="127" y="286"/>
                    <a:pt x="133" y="290"/>
                    <a:pt x="134" y="296"/>
                  </a:cubicBezTo>
                  <a:cubicBezTo>
                    <a:pt x="140" y="318"/>
                    <a:pt x="131" y="332"/>
                    <a:pt x="128" y="351"/>
                  </a:cubicBezTo>
                  <a:cubicBezTo>
                    <a:pt x="131" y="368"/>
                    <a:pt x="146" y="375"/>
                    <a:pt x="156" y="385"/>
                  </a:cubicBezTo>
                  <a:cubicBezTo>
                    <a:pt x="165" y="393"/>
                    <a:pt x="170" y="403"/>
                    <a:pt x="176" y="411"/>
                  </a:cubicBezTo>
                  <a:cubicBezTo>
                    <a:pt x="183" y="416"/>
                    <a:pt x="194" y="415"/>
                    <a:pt x="204" y="421"/>
                  </a:cubicBezTo>
                  <a:cubicBezTo>
                    <a:pt x="209" y="424"/>
                    <a:pt x="211" y="432"/>
                    <a:pt x="219" y="433"/>
                  </a:cubicBezTo>
                  <a:cubicBezTo>
                    <a:pt x="220" y="433"/>
                    <a:pt x="220" y="433"/>
                    <a:pt x="220" y="433"/>
                  </a:cubicBezTo>
                  <a:cubicBezTo>
                    <a:pt x="227" y="433"/>
                    <a:pt x="239" y="428"/>
                    <a:pt x="247" y="427"/>
                  </a:cubicBezTo>
                  <a:cubicBezTo>
                    <a:pt x="250" y="426"/>
                    <a:pt x="254" y="426"/>
                    <a:pt x="257" y="426"/>
                  </a:cubicBezTo>
                  <a:cubicBezTo>
                    <a:pt x="263" y="426"/>
                    <a:pt x="269" y="426"/>
                    <a:pt x="275" y="427"/>
                  </a:cubicBezTo>
                  <a:cubicBezTo>
                    <a:pt x="281" y="428"/>
                    <a:pt x="287" y="428"/>
                    <a:pt x="293" y="428"/>
                  </a:cubicBezTo>
                  <a:cubicBezTo>
                    <a:pt x="303" y="428"/>
                    <a:pt x="311" y="426"/>
                    <a:pt x="314" y="418"/>
                  </a:cubicBezTo>
                  <a:cubicBezTo>
                    <a:pt x="309" y="416"/>
                    <a:pt x="304" y="415"/>
                    <a:pt x="301" y="411"/>
                  </a:cubicBezTo>
                  <a:cubicBezTo>
                    <a:pt x="306" y="402"/>
                    <a:pt x="293" y="402"/>
                    <a:pt x="291" y="395"/>
                  </a:cubicBezTo>
                  <a:cubicBezTo>
                    <a:pt x="294" y="393"/>
                    <a:pt x="296" y="393"/>
                    <a:pt x="298" y="393"/>
                  </a:cubicBezTo>
                  <a:cubicBezTo>
                    <a:pt x="308" y="393"/>
                    <a:pt x="311" y="409"/>
                    <a:pt x="316" y="415"/>
                  </a:cubicBezTo>
                  <a:cubicBezTo>
                    <a:pt x="319" y="417"/>
                    <a:pt x="323" y="417"/>
                    <a:pt x="326" y="417"/>
                  </a:cubicBezTo>
                  <a:cubicBezTo>
                    <a:pt x="328" y="417"/>
                    <a:pt x="330" y="417"/>
                    <a:pt x="332" y="417"/>
                  </a:cubicBezTo>
                  <a:cubicBezTo>
                    <a:pt x="334" y="416"/>
                    <a:pt x="336" y="416"/>
                    <a:pt x="338" y="416"/>
                  </a:cubicBezTo>
                  <a:cubicBezTo>
                    <a:pt x="341" y="416"/>
                    <a:pt x="343" y="417"/>
                    <a:pt x="346" y="417"/>
                  </a:cubicBezTo>
                  <a:cubicBezTo>
                    <a:pt x="356" y="420"/>
                    <a:pt x="357" y="430"/>
                    <a:pt x="366" y="433"/>
                  </a:cubicBezTo>
                  <a:cubicBezTo>
                    <a:pt x="370" y="432"/>
                    <a:pt x="369" y="426"/>
                    <a:pt x="373" y="425"/>
                  </a:cubicBezTo>
                  <a:cubicBezTo>
                    <a:pt x="380" y="432"/>
                    <a:pt x="392" y="428"/>
                    <a:pt x="398" y="437"/>
                  </a:cubicBezTo>
                  <a:cubicBezTo>
                    <a:pt x="407" y="450"/>
                    <a:pt x="401" y="470"/>
                    <a:pt x="393" y="482"/>
                  </a:cubicBezTo>
                  <a:cubicBezTo>
                    <a:pt x="397" y="491"/>
                    <a:pt x="406" y="495"/>
                    <a:pt x="414" y="499"/>
                  </a:cubicBezTo>
                  <a:cubicBezTo>
                    <a:pt x="708" y="499"/>
                    <a:pt x="708" y="499"/>
                    <a:pt x="708" y="499"/>
                  </a:cubicBezTo>
                  <a:cubicBezTo>
                    <a:pt x="716" y="490"/>
                    <a:pt x="727" y="482"/>
                    <a:pt x="732" y="477"/>
                  </a:cubicBezTo>
                  <a:cubicBezTo>
                    <a:pt x="738" y="471"/>
                    <a:pt x="744" y="465"/>
                    <a:pt x="750" y="460"/>
                  </a:cubicBezTo>
                  <a:cubicBezTo>
                    <a:pt x="756" y="456"/>
                    <a:pt x="763" y="454"/>
                    <a:pt x="769" y="451"/>
                  </a:cubicBezTo>
                  <a:cubicBezTo>
                    <a:pt x="791" y="437"/>
                    <a:pt x="804" y="417"/>
                    <a:pt x="814" y="396"/>
                  </a:cubicBezTo>
                  <a:cubicBezTo>
                    <a:pt x="818" y="387"/>
                    <a:pt x="824" y="379"/>
                    <a:pt x="826" y="370"/>
                  </a:cubicBezTo>
                  <a:cubicBezTo>
                    <a:pt x="823" y="369"/>
                    <a:pt x="819" y="369"/>
                    <a:pt x="815" y="369"/>
                  </a:cubicBezTo>
                  <a:cubicBezTo>
                    <a:pt x="806" y="369"/>
                    <a:pt x="796" y="371"/>
                    <a:pt x="787" y="373"/>
                  </a:cubicBezTo>
                  <a:cubicBezTo>
                    <a:pt x="777" y="375"/>
                    <a:pt x="767" y="377"/>
                    <a:pt x="756" y="377"/>
                  </a:cubicBezTo>
                  <a:cubicBezTo>
                    <a:pt x="755" y="377"/>
                    <a:pt x="754" y="377"/>
                    <a:pt x="752" y="376"/>
                  </a:cubicBezTo>
                  <a:cubicBezTo>
                    <a:pt x="749" y="374"/>
                    <a:pt x="745" y="372"/>
                    <a:pt x="742" y="369"/>
                  </a:cubicBezTo>
                  <a:cubicBezTo>
                    <a:pt x="742" y="360"/>
                    <a:pt x="737" y="355"/>
                    <a:pt x="728" y="353"/>
                  </a:cubicBezTo>
                  <a:cubicBezTo>
                    <a:pt x="721" y="342"/>
                    <a:pt x="706" y="337"/>
                    <a:pt x="700" y="325"/>
                  </a:cubicBezTo>
                  <a:cubicBezTo>
                    <a:pt x="697" y="317"/>
                    <a:pt x="691" y="314"/>
                    <a:pt x="688" y="309"/>
                  </a:cubicBezTo>
                  <a:cubicBezTo>
                    <a:pt x="683" y="301"/>
                    <a:pt x="686" y="292"/>
                    <a:pt x="681" y="283"/>
                  </a:cubicBezTo>
                  <a:cubicBezTo>
                    <a:pt x="679" y="277"/>
                    <a:pt x="669" y="274"/>
                    <a:pt x="667" y="268"/>
                  </a:cubicBezTo>
                  <a:cubicBezTo>
                    <a:pt x="665" y="267"/>
                    <a:pt x="666" y="264"/>
                    <a:pt x="666" y="262"/>
                  </a:cubicBezTo>
                  <a:cubicBezTo>
                    <a:pt x="663" y="259"/>
                    <a:pt x="660" y="256"/>
                    <a:pt x="658" y="253"/>
                  </a:cubicBezTo>
                  <a:cubicBezTo>
                    <a:pt x="654" y="236"/>
                    <a:pt x="640" y="227"/>
                    <a:pt x="634" y="211"/>
                  </a:cubicBezTo>
                  <a:cubicBezTo>
                    <a:pt x="635" y="211"/>
                    <a:pt x="636" y="211"/>
                    <a:pt x="637" y="211"/>
                  </a:cubicBezTo>
                  <a:cubicBezTo>
                    <a:pt x="645" y="211"/>
                    <a:pt x="645" y="222"/>
                    <a:pt x="653" y="223"/>
                  </a:cubicBezTo>
                  <a:cubicBezTo>
                    <a:pt x="655" y="221"/>
                    <a:pt x="652" y="213"/>
                    <a:pt x="657" y="213"/>
                  </a:cubicBezTo>
                  <a:cubicBezTo>
                    <a:pt x="658" y="213"/>
                    <a:pt x="658" y="213"/>
                    <a:pt x="658" y="213"/>
                  </a:cubicBezTo>
                  <a:cubicBezTo>
                    <a:pt x="665" y="213"/>
                    <a:pt x="662" y="223"/>
                    <a:pt x="663" y="228"/>
                  </a:cubicBezTo>
                  <a:cubicBezTo>
                    <a:pt x="669" y="239"/>
                    <a:pt x="686" y="244"/>
                    <a:pt x="684" y="260"/>
                  </a:cubicBezTo>
                  <a:cubicBezTo>
                    <a:pt x="694" y="265"/>
                    <a:pt x="701" y="271"/>
                    <a:pt x="698" y="287"/>
                  </a:cubicBezTo>
                  <a:cubicBezTo>
                    <a:pt x="703" y="292"/>
                    <a:pt x="710" y="295"/>
                    <a:pt x="716" y="301"/>
                  </a:cubicBezTo>
                  <a:cubicBezTo>
                    <a:pt x="719" y="305"/>
                    <a:pt x="719" y="309"/>
                    <a:pt x="722" y="313"/>
                  </a:cubicBezTo>
                  <a:cubicBezTo>
                    <a:pt x="726" y="319"/>
                    <a:pt x="733" y="321"/>
                    <a:pt x="735" y="326"/>
                  </a:cubicBezTo>
                  <a:cubicBezTo>
                    <a:pt x="735" y="329"/>
                    <a:pt x="733" y="332"/>
                    <a:pt x="733" y="335"/>
                  </a:cubicBezTo>
                  <a:cubicBezTo>
                    <a:pt x="734" y="336"/>
                    <a:pt x="737" y="339"/>
                    <a:pt x="738" y="342"/>
                  </a:cubicBezTo>
                  <a:cubicBezTo>
                    <a:pt x="741" y="351"/>
                    <a:pt x="745" y="358"/>
                    <a:pt x="753" y="359"/>
                  </a:cubicBezTo>
                  <a:cubicBezTo>
                    <a:pt x="754" y="359"/>
                    <a:pt x="754" y="359"/>
                    <a:pt x="754" y="359"/>
                  </a:cubicBezTo>
                  <a:cubicBezTo>
                    <a:pt x="762" y="359"/>
                    <a:pt x="768" y="351"/>
                    <a:pt x="778" y="351"/>
                  </a:cubicBezTo>
                  <a:cubicBezTo>
                    <a:pt x="778" y="351"/>
                    <a:pt x="778" y="351"/>
                    <a:pt x="778" y="351"/>
                  </a:cubicBezTo>
                  <a:cubicBezTo>
                    <a:pt x="782" y="351"/>
                    <a:pt x="785" y="351"/>
                    <a:pt x="787" y="352"/>
                  </a:cubicBezTo>
                  <a:cubicBezTo>
                    <a:pt x="790" y="353"/>
                    <a:pt x="792" y="354"/>
                    <a:pt x="794" y="354"/>
                  </a:cubicBezTo>
                  <a:cubicBezTo>
                    <a:pt x="795" y="354"/>
                    <a:pt x="795" y="354"/>
                    <a:pt x="795" y="354"/>
                  </a:cubicBezTo>
                  <a:cubicBezTo>
                    <a:pt x="801" y="353"/>
                    <a:pt x="808" y="345"/>
                    <a:pt x="815" y="342"/>
                  </a:cubicBezTo>
                  <a:cubicBezTo>
                    <a:pt x="821" y="340"/>
                    <a:pt x="828" y="340"/>
                    <a:pt x="834" y="338"/>
                  </a:cubicBezTo>
                  <a:cubicBezTo>
                    <a:pt x="839" y="336"/>
                    <a:pt x="843" y="331"/>
                    <a:pt x="848" y="329"/>
                  </a:cubicBezTo>
                  <a:cubicBezTo>
                    <a:pt x="870" y="319"/>
                    <a:pt x="884" y="317"/>
                    <a:pt x="896" y="303"/>
                  </a:cubicBezTo>
                  <a:cubicBezTo>
                    <a:pt x="897" y="299"/>
                    <a:pt x="896" y="296"/>
                    <a:pt x="895" y="293"/>
                  </a:cubicBezTo>
                  <a:cubicBezTo>
                    <a:pt x="903" y="287"/>
                    <a:pt x="911" y="282"/>
                    <a:pt x="913" y="271"/>
                  </a:cubicBezTo>
                  <a:cubicBezTo>
                    <a:pt x="907" y="264"/>
                    <a:pt x="895" y="265"/>
                    <a:pt x="887" y="261"/>
                  </a:cubicBezTo>
                  <a:cubicBezTo>
                    <a:pt x="880" y="256"/>
                    <a:pt x="883" y="250"/>
                    <a:pt x="876" y="245"/>
                  </a:cubicBezTo>
                  <a:cubicBezTo>
                    <a:pt x="865" y="247"/>
                    <a:pt x="862" y="258"/>
                    <a:pt x="851" y="260"/>
                  </a:cubicBezTo>
                  <a:cubicBezTo>
                    <a:pt x="850" y="260"/>
                    <a:pt x="849" y="260"/>
                    <a:pt x="847" y="260"/>
                  </a:cubicBezTo>
                  <a:cubicBezTo>
                    <a:pt x="845" y="260"/>
                    <a:pt x="843" y="260"/>
                    <a:pt x="840" y="259"/>
                  </a:cubicBezTo>
                  <a:cubicBezTo>
                    <a:pt x="837" y="259"/>
                    <a:pt x="835" y="259"/>
                    <a:pt x="832" y="259"/>
                  </a:cubicBezTo>
                  <a:cubicBezTo>
                    <a:pt x="831" y="259"/>
                    <a:pt x="831" y="259"/>
                    <a:pt x="830" y="259"/>
                  </a:cubicBezTo>
                  <a:cubicBezTo>
                    <a:pt x="828" y="245"/>
                    <a:pt x="789" y="227"/>
                    <a:pt x="795" y="210"/>
                  </a:cubicBezTo>
                  <a:cubicBezTo>
                    <a:pt x="797" y="205"/>
                    <a:pt x="799" y="204"/>
                    <a:pt x="802" y="204"/>
                  </a:cubicBezTo>
                  <a:cubicBezTo>
                    <a:pt x="809" y="204"/>
                    <a:pt x="817" y="215"/>
                    <a:pt x="821" y="219"/>
                  </a:cubicBezTo>
                  <a:cubicBezTo>
                    <a:pt x="832" y="231"/>
                    <a:pt x="839" y="238"/>
                    <a:pt x="858" y="242"/>
                  </a:cubicBezTo>
                  <a:cubicBezTo>
                    <a:pt x="868" y="242"/>
                    <a:pt x="872" y="236"/>
                    <a:pt x="881" y="235"/>
                  </a:cubicBezTo>
                  <a:cubicBezTo>
                    <a:pt x="882" y="237"/>
                    <a:pt x="883" y="239"/>
                    <a:pt x="883" y="242"/>
                  </a:cubicBezTo>
                  <a:cubicBezTo>
                    <a:pt x="901" y="249"/>
                    <a:pt x="928" y="250"/>
                    <a:pt x="951" y="253"/>
                  </a:cubicBezTo>
                  <a:cubicBezTo>
                    <a:pt x="955" y="249"/>
                    <a:pt x="963" y="247"/>
                    <a:pt x="973" y="247"/>
                  </a:cubicBezTo>
                  <a:cubicBezTo>
                    <a:pt x="976" y="247"/>
                    <a:pt x="978" y="247"/>
                    <a:pt x="980" y="248"/>
                  </a:cubicBezTo>
                  <a:cubicBezTo>
                    <a:pt x="984" y="252"/>
                    <a:pt x="984" y="259"/>
                    <a:pt x="988" y="262"/>
                  </a:cubicBezTo>
                  <a:cubicBezTo>
                    <a:pt x="996" y="263"/>
                    <a:pt x="1005" y="267"/>
                    <a:pt x="1013" y="268"/>
                  </a:cubicBezTo>
                  <a:cubicBezTo>
                    <a:pt x="1013" y="274"/>
                    <a:pt x="1006" y="273"/>
                    <a:pt x="1005" y="278"/>
                  </a:cubicBezTo>
                  <a:cubicBezTo>
                    <a:pt x="1012" y="281"/>
                    <a:pt x="1016" y="289"/>
                    <a:pt x="1024" y="289"/>
                  </a:cubicBezTo>
                  <a:cubicBezTo>
                    <a:pt x="1025" y="289"/>
                    <a:pt x="1025" y="289"/>
                    <a:pt x="1026" y="289"/>
                  </a:cubicBezTo>
                  <a:cubicBezTo>
                    <a:pt x="1034" y="288"/>
                    <a:pt x="1031" y="281"/>
                    <a:pt x="1037" y="276"/>
                  </a:cubicBezTo>
                  <a:cubicBezTo>
                    <a:pt x="1047" y="281"/>
                    <a:pt x="1040" y="299"/>
                    <a:pt x="1041" y="309"/>
                  </a:cubicBezTo>
                  <a:cubicBezTo>
                    <a:pt x="1047" y="314"/>
                    <a:pt x="1045" y="323"/>
                    <a:pt x="1047" y="330"/>
                  </a:cubicBezTo>
                  <a:cubicBezTo>
                    <a:pt x="1051" y="346"/>
                    <a:pt x="1069" y="365"/>
                    <a:pt x="1076" y="380"/>
                  </a:cubicBezTo>
                  <a:cubicBezTo>
                    <a:pt x="1079" y="388"/>
                    <a:pt x="1082" y="400"/>
                    <a:pt x="1091" y="400"/>
                  </a:cubicBezTo>
                  <a:cubicBezTo>
                    <a:pt x="1091" y="400"/>
                    <a:pt x="1091" y="400"/>
                    <a:pt x="1091" y="400"/>
                  </a:cubicBezTo>
                  <a:cubicBezTo>
                    <a:pt x="1097" y="400"/>
                    <a:pt x="1105" y="392"/>
                    <a:pt x="1107" y="388"/>
                  </a:cubicBezTo>
                  <a:cubicBezTo>
                    <a:pt x="1107" y="386"/>
                    <a:pt x="1106" y="383"/>
                    <a:pt x="1107" y="381"/>
                  </a:cubicBezTo>
                  <a:cubicBezTo>
                    <a:pt x="1109" y="373"/>
                    <a:pt x="1118" y="366"/>
                    <a:pt x="1119" y="359"/>
                  </a:cubicBezTo>
                  <a:cubicBezTo>
                    <a:pt x="1120" y="353"/>
                    <a:pt x="1117" y="346"/>
                    <a:pt x="1119" y="339"/>
                  </a:cubicBezTo>
                  <a:cubicBezTo>
                    <a:pt x="1142" y="320"/>
                    <a:pt x="1170" y="304"/>
                    <a:pt x="1193" y="285"/>
                  </a:cubicBezTo>
                  <a:cubicBezTo>
                    <a:pt x="1208" y="283"/>
                    <a:pt x="1219" y="278"/>
                    <a:pt x="1229" y="272"/>
                  </a:cubicBezTo>
                  <a:cubicBezTo>
                    <a:pt x="1234" y="276"/>
                    <a:pt x="1231" y="280"/>
                    <a:pt x="1235" y="285"/>
                  </a:cubicBezTo>
                  <a:cubicBezTo>
                    <a:pt x="1241" y="292"/>
                    <a:pt x="1254" y="296"/>
                    <a:pt x="1258" y="302"/>
                  </a:cubicBezTo>
                  <a:cubicBezTo>
                    <a:pt x="1258" y="0"/>
                    <a:pt x="1258" y="0"/>
                    <a:pt x="1258" y="0"/>
                  </a:cubicBezTo>
                  <a:moveTo>
                    <a:pt x="3407" y="480"/>
                  </a:moveTo>
                  <a:cubicBezTo>
                    <a:pt x="3404" y="480"/>
                    <a:pt x="3402" y="480"/>
                    <a:pt x="3400" y="478"/>
                  </a:cubicBezTo>
                  <a:cubicBezTo>
                    <a:pt x="3398" y="469"/>
                    <a:pt x="3418" y="477"/>
                    <a:pt x="3423" y="470"/>
                  </a:cubicBezTo>
                  <a:cubicBezTo>
                    <a:pt x="3425" y="475"/>
                    <a:pt x="3415" y="480"/>
                    <a:pt x="3407" y="480"/>
                  </a:cubicBezTo>
                  <a:moveTo>
                    <a:pt x="3254" y="48"/>
                  </a:moveTo>
                  <a:cubicBezTo>
                    <a:pt x="3253" y="48"/>
                    <a:pt x="3251" y="48"/>
                    <a:pt x="3250" y="48"/>
                  </a:cubicBezTo>
                  <a:cubicBezTo>
                    <a:pt x="3249" y="45"/>
                    <a:pt x="3254" y="43"/>
                    <a:pt x="3257" y="43"/>
                  </a:cubicBezTo>
                  <a:cubicBezTo>
                    <a:pt x="3260" y="43"/>
                    <a:pt x="3263" y="44"/>
                    <a:pt x="3262" y="47"/>
                  </a:cubicBezTo>
                  <a:cubicBezTo>
                    <a:pt x="3260" y="48"/>
                    <a:pt x="3257" y="48"/>
                    <a:pt x="3254" y="48"/>
                  </a:cubicBezTo>
                  <a:moveTo>
                    <a:pt x="3233" y="0"/>
                  </a:moveTo>
                  <a:cubicBezTo>
                    <a:pt x="2674" y="0"/>
                    <a:pt x="2674" y="0"/>
                    <a:pt x="2674" y="0"/>
                  </a:cubicBezTo>
                  <a:cubicBezTo>
                    <a:pt x="2682" y="5"/>
                    <a:pt x="2688" y="10"/>
                    <a:pt x="2691" y="16"/>
                  </a:cubicBezTo>
                  <a:cubicBezTo>
                    <a:pt x="2692" y="19"/>
                    <a:pt x="2695" y="28"/>
                    <a:pt x="2687" y="30"/>
                  </a:cubicBezTo>
                  <a:cubicBezTo>
                    <a:pt x="2681" y="19"/>
                    <a:pt x="2673" y="7"/>
                    <a:pt x="2661" y="0"/>
                  </a:cubicBezTo>
                  <a:cubicBezTo>
                    <a:pt x="2635" y="0"/>
                    <a:pt x="2635" y="0"/>
                    <a:pt x="2635" y="0"/>
                  </a:cubicBezTo>
                  <a:cubicBezTo>
                    <a:pt x="2639" y="3"/>
                    <a:pt x="2646" y="3"/>
                    <a:pt x="2649" y="5"/>
                  </a:cubicBezTo>
                  <a:cubicBezTo>
                    <a:pt x="2661" y="11"/>
                    <a:pt x="2670" y="20"/>
                    <a:pt x="2674" y="33"/>
                  </a:cubicBezTo>
                  <a:cubicBezTo>
                    <a:pt x="2680" y="53"/>
                    <a:pt x="2664" y="74"/>
                    <a:pt x="2669" y="97"/>
                  </a:cubicBezTo>
                  <a:cubicBezTo>
                    <a:pt x="2674" y="124"/>
                    <a:pt x="2703" y="135"/>
                    <a:pt x="2707" y="160"/>
                  </a:cubicBezTo>
                  <a:cubicBezTo>
                    <a:pt x="2720" y="163"/>
                    <a:pt x="2734" y="165"/>
                    <a:pt x="2737" y="173"/>
                  </a:cubicBezTo>
                  <a:cubicBezTo>
                    <a:pt x="2743" y="190"/>
                    <a:pt x="2757" y="205"/>
                    <a:pt x="2767" y="219"/>
                  </a:cubicBezTo>
                  <a:cubicBezTo>
                    <a:pt x="2766" y="221"/>
                    <a:pt x="2763" y="222"/>
                    <a:pt x="2763" y="224"/>
                  </a:cubicBezTo>
                  <a:cubicBezTo>
                    <a:pt x="2768" y="234"/>
                    <a:pt x="2788" y="233"/>
                    <a:pt x="2785" y="250"/>
                  </a:cubicBezTo>
                  <a:cubicBezTo>
                    <a:pt x="2797" y="256"/>
                    <a:pt x="2805" y="265"/>
                    <a:pt x="2816" y="272"/>
                  </a:cubicBezTo>
                  <a:cubicBezTo>
                    <a:pt x="2827" y="264"/>
                    <a:pt x="2811" y="256"/>
                    <a:pt x="2807" y="249"/>
                  </a:cubicBezTo>
                  <a:cubicBezTo>
                    <a:pt x="2805" y="245"/>
                    <a:pt x="2805" y="241"/>
                    <a:pt x="2804" y="238"/>
                  </a:cubicBezTo>
                  <a:cubicBezTo>
                    <a:pt x="2799" y="231"/>
                    <a:pt x="2787" y="222"/>
                    <a:pt x="2779" y="213"/>
                  </a:cubicBezTo>
                  <a:cubicBezTo>
                    <a:pt x="2772" y="205"/>
                    <a:pt x="2759" y="195"/>
                    <a:pt x="2767" y="183"/>
                  </a:cubicBezTo>
                  <a:cubicBezTo>
                    <a:pt x="2787" y="190"/>
                    <a:pt x="2780" y="207"/>
                    <a:pt x="2793" y="216"/>
                  </a:cubicBezTo>
                  <a:cubicBezTo>
                    <a:pt x="2796" y="219"/>
                    <a:pt x="2801" y="218"/>
                    <a:pt x="2804" y="221"/>
                  </a:cubicBezTo>
                  <a:cubicBezTo>
                    <a:pt x="2810" y="225"/>
                    <a:pt x="2814" y="234"/>
                    <a:pt x="2820" y="239"/>
                  </a:cubicBezTo>
                  <a:cubicBezTo>
                    <a:pt x="2832" y="250"/>
                    <a:pt x="2846" y="258"/>
                    <a:pt x="2855" y="268"/>
                  </a:cubicBezTo>
                  <a:cubicBezTo>
                    <a:pt x="2857" y="271"/>
                    <a:pt x="2861" y="278"/>
                    <a:pt x="2861" y="280"/>
                  </a:cubicBezTo>
                  <a:cubicBezTo>
                    <a:pt x="2861" y="285"/>
                    <a:pt x="2854" y="290"/>
                    <a:pt x="2855" y="294"/>
                  </a:cubicBezTo>
                  <a:cubicBezTo>
                    <a:pt x="2855" y="305"/>
                    <a:pt x="2877" y="306"/>
                    <a:pt x="2889" y="311"/>
                  </a:cubicBezTo>
                  <a:cubicBezTo>
                    <a:pt x="2900" y="315"/>
                    <a:pt x="2905" y="322"/>
                    <a:pt x="2913" y="324"/>
                  </a:cubicBezTo>
                  <a:cubicBezTo>
                    <a:pt x="2927" y="326"/>
                    <a:pt x="2944" y="329"/>
                    <a:pt x="2960" y="329"/>
                  </a:cubicBezTo>
                  <a:cubicBezTo>
                    <a:pt x="2967" y="329"/>
                    <a:pt x="2973" y="328"/>
                    <a:pt x="2980" y="327"/>
                  </a:cubicBezTo>
                  <a:cubicBezTo>
                    <a:pt x="2981" y="329"/>
                    <a:pt x="2984" y="329"/>
                    <a:pt x="2984" y="331"/>
                  </a:cubicBezTo>
                  <a:cubicBezTo>
                    <a:pt x="2984" y="339"/>
                    <a:pt x="2984" y="339"/>
                    <a:pt x="2984" y="339"/>
                  </a:cubicBezTo>
                  <a:cubicBezTo>
                    <a:pt x="2994" y="349"/>
                    <a:pt x="3014" y="350"/>
                    <a:pt x="3026" y="357"/>
                  </a:cubicBezTo>
                  <a:cubicBezTo>
                    <a:pt x="3030" y="357"/>
                    <a:pt x="3031" y="354"/>
                    <a:pt x="3036" y="354"/>
                  </a:cubicBezTo>
                  <a:cubicBezTo>
                    <a:pt x="3036" y="354"/>
                    <a:pt x="3036" y="354"/>
                    <a:pt x="3036" y="354"/>
                  </a:cubicBezTo>
                  <a:cubicBezTo>
                    <a:pt x="3043" y="359"/>
                    <a:pt x="3052" y="363"/>
                    <a:pt x="3057" y="369"/>
                  </a:cubicBezTo>
                  <a:cubicBezTo>
                    <a:pt x="3056" y="374"/>
                    <a:pt x="3052" y="377"/>
                    <a:pt x="3053" y="384"/>
                  </a:cubicBezTo>
                  <a:cubicBezTo>
                    <a:pt x="3058" y="388"/>
                    <a:pt x="3063" y="386"/>
                    <a:pt x="3070" y="388"/>
                  </a:cubicBezTo>
                  <a:cubicBezTo>
                    <a:pt x="3080" y="391"/>
                    <a:pt x="3088" y="402"/>
                    <a:pt x="3099" y="402"/>
                  </a:cubicBezTo>
                  <a:cubicBezTo>
                    <a:pt x="3101" y="402"/>
                    <a:pt x="3104" y="401"/>
                    <a:pt x="3107" y="400"/>
                  </a:cubicBezTo>
                  <a:cubicBezTo>
                    <a:pt x="3110" y="397"/>
                    <a:pt x="3110" y="392"/>
                    <a:pt x="3115" y="391"/>
                  </a:cubicBezTo>
                  <a:cubicBezTo>
                    <a:pt x="3130" y="398"/>
                    <a:pt x="3138" y="411"/>
                    <a:pt x="3135" y="432"/>
                  </a:cubicBezTo>
                  <a:cubicBezTo>
                    <a:pt x="3130" y="437"/>
                    <a:pt x="3129" y="441"/>
                    <a:pt x="3124" y="447"/>
                  </a:cubicBezTo>
                  <a:cubicBezTo>
                    <a:pt x="3117" y="455"/>
                    <a:pt x="3101" y="459"/>
                    <a:pt x="3100" y="469"/>
                  </a:cubicBezTo>
                  <a:cubicBezTo>
                    <a:pt x="3099" y="475"/>
                    <a:pt x="3105" y="482"/>
                    <a:pt x="3104" y="491"/>
                  </a:cubicBezTo>
                  <a:cubicBezTo>
                    <a:pt x="3104" y="494"/>
                    <a:pt x="3103" y="497"/>
                    <a:pt x="3102" y="499"/>
                  </a:cubicBezTo>
                  <a:cubicBezTo>
                    <a:pt x="3529" y="499"/>
                    <a:pt x="3529" y="499"/>
                    <a:pt x="3529" y="499"/>
                  </a:cubicBezTo>
                  <a:cubicBezTo>
                    <a:pt x="3514" y="491"/>
                    <a:pt x="3499" y="482"/>
                    <a:pt x="3480" y="482"/>
                  </a:cubicBezTo>
                  <a:cubicBezTo>
                    <a:pt x="3476" y="482"/>
                    <a:pt x="3472" y="482"/>
                    <a:pt x="3467" y="483"/>
                  </a:cubicBezTo>
                  <a:cubicBezTo>
                    <a:pt x="3462" y="474"/>
                    <a:pt x="3450" y="468"/>
                    <a:pt x="3436" y="468"/>
                  </a:cubicBezTo>
                  <a:cubicBezTo>
                    <a:pt x="3432" y="468"/>
                    <a:pt x="3429" y="468"/>
                    <a:pt x="3425" y="469"/>
                  </a:cubicBezTo>
                  <a:cubicBezTo>
                    <a:pt x="3425" y="466"/>
                    <a:pt x="3423" y="464"/>
                    <a:pt x="3422" y="462"/>
                  </a:cubicBezTo>
                  <a:cubicBezTo>
                    <a:pt x="3421" y="462"/>
                    <a:pt x="3420" y="462"/>
                    <a:pt x="3418" y="462"/>
                  </a:cubicBezTo>
                  <a:cubicBezTo>
                    <a:pt x="3406" y="462"/>
                    <a:pt x="3401" y="469"/>
                    <a:pt x="3391" y="471"/>
                  </a:cubicBezTo>
                  <a:cubicBezTo>
                    <a:pt x="3391" y="469"/>
                    <a:pt x="3387" y="470"/>
                    <a:pt x="3388" y="468"/>
                  </a:cubicBezTo>
                  <a:cubicBezTo>
                    <a:pt x="3389" y="458"/>
                    <a:pt x="3406" y="456"/>
                    <a:pt x="3407" y="447"/>
                  </a:cubicBezTo>
                  <a:cubicBezTo>
                    <a:pt x="3408" y="441"/>
                    <a:pt x="3401" y="438"/>
                    <a:pt x="3402" y="429"/>
                  </a:cubicBezTo>
                  <a:cubicBezTo>
                    <a:pt x="3391" y="424"/>
                    <a:pt x="3383" y="411"/>
                    <a:pt x="3366" y="410"/>
                  </a:cubicBezTo>
                  <a:cubicBezTo>
                    <a:pt x="3365" y="410"/>
                    <a:pt x="3364" y="410"/>
                    <a:pt x="3363" y="410"/>
                  </a:cubicBezTo>
                  <a:cubicBezTo>
                    <a:pt x="3360" y="410"/>
                    <a:pt x="3357" y="410"/>
                    <a:pt x="3354" y="410"/>
                  </a:cubicBezTo>
                  <a:cubicBezTo>
                    <a:pt x="3351" y="411"/>
                    <a:pt x="3348" y="411"/>
                    <a:pt x="3345" y="411"/>
                  </a:cubicBezTo>
                  <a:cubicBezTo>
                    <a:pt x="3343" y="411"/>
                    <a:pt x="3342" y="411"/>
                    <a:pt x="3340" y="411"/>
                  </a:cubicBezTo>
                  <a:cubicBezTo>
                    <a:pt x="3332" y="409"/>
                    <a:pt x="3330" y="403"/>
                    <a:pt x="3322" y="402"/>
                  </a:cubicBezTo>
                  <a:cubicBezTo>
                    <a:pt x="3323" y="391"/>
                    <a:pt x="3306" y="394"/>
                    <a:pt x="3300" y="388"/>
                  </a:cubicBezTo>
                  <a:cubicBezTo>
                    <a:pt x="3300" y="378"/>
                    <a:pt x="3300" y="378"/>
                    <a:pt x="3300" y="378"/>
                  </a:cubicBezTo>
                  <a:cubicBezTo>
                    <a:pt x="3291" y="375"/>
                    <a:pt x="3283" y="370"/>
                    <a:pt x="3272" y="367"/>
                  </a:cubicBezTo>
                  <a:cubicBezTo>
                    <a:pt x="3268" y="368"/>
                    <a:pt x="3269" y="373"/>
                    <a:pt x="3265" y="374"/>
                  </a:cubicBezTo>
                  <a:cubicBezTo>
                    <a:pt x="3261" y="374"/>
                    <a:pt x="3258" y="375"/>
                    <a:pt x="3255" y="375"/>
                  </a:cubicBezTo>
                  <a:cubicBezTo>
                    <a:pt x="3247" y="375"/>
                    <a:pt x="3238" y="372"/>
                    <a:pt x="3230" y="369"/>
                  </a:cubicBezTo>
                  <a:cubicBezTo>
                    <a:pt x="3222" y="366"/>
                    <a:pt x="3215" y="364"/>
                    <a:pt x="3209" y="364"/>
                  </a:cubicBezTo>
                  <a:cubicBezTo>
                    <a:pt x="3205" y="364"/>
                    <a:pt x="3200" y="365"/>
                    <a:pt x="3197" y="371"/>
                  </a:cubicBezTo>
                  <a:cubicBezTo>
                    <a:pt x="3200" y="374"/>
                    <a:pt x="3203" y="384"/>
                    <a:pt x="3196" y="386"/>
                  </a:cubicBezTo>
                  <a:cubicBezTo>
                    <a:pt x="3180" y="378"/>
                    <a:pt x="3205" y="366"/>
                    <a:pt x="3194" y="355"/>
                  </a:cubicBezTo>
                  <a:cubicBezTo>
                    <a:pt x="3179" y="359"/>
                    <a:pt x="3169" y="366"/>
                    <a:pt x="3155" y="370"/>
                  </a:cubicBezTo>
                  <a:cubicBezTo>
                    <a:pt x="3158" y="385"/>
                    <a:pt x="3145" y="386"/>
                    <a:pt x="3135" y="390"/>
                  </a:cubicBezTo>
                  <a:cubicBezTo>
                    <a:pt x="3130" y="384"/>
                    <a:pt x="3122" y="381"/>
                    <a:pt x="3114" y="381"/>
                  </a:cubicBezTo>
                  <a:cubicBezTo>
                    <a:pt x="3108" y="381"/>
                    <a:pt x="3102" y="382"/>
                    <a:pt x="3096" y="386"/>
                  </a:cubicBezTo>
                  <a:cubicBezTo>
                    <a:pt x="3091" y="379"/>
                    <a:pt x="3078" y="374"/>
                    <a:pt x="3076" y="365"/>
                  </a:cubicBezTo>
                  <a:cubicBezTo>
                    <a:pt x="3074" y="355"/>
                    <a:pt x="3084" y="343"/>
                    <a:pt x="3081" y="334"/>
                  </a:cubicBezTo>
                  <a:cubicBezTo>
                    <a:pt x="3080" y="332"/>
                    <a:pt x="3077" y="329"/>
                    <a:pt x="3075" y="327"/>
                  </a:cubicBezTo>
                  <a:cubicBezTo>
                    <a:pt x="3071" y="325"/>
                    <a:pt x="3067" y="324"/>
                    <a:pt x="3063" y="324"/>
                  </a:cubicBezTo>
                  <a:cubicBezTo>
                    <a:pt x="3058" y="324"/>
                    <a:pt x="3054" y="325"/>
                    <a:pt x="3049" y="327"/>
                  </a:cubicBezTo>
                  <a:cubicBezTo>
                    <a:pt x="3044" y="328"/>
                    <a:pt x="3039" y="329"/>
                    <a:pt x="3034" y="329"/>
                  </a:cubicBezTo>
                  <a:cubicBezTo>
                    <a:pt x="3029" y="329"/>
                    <a:pt x="3025" y="328"/>
                    <a:pt x="3020" y="325"/>
                  </a:cubicBezTo>
                  <a:cubicBezTo>
                    <a:pt x="3021" y="321"/>
                    <a:pt x="3026" y="320"/>
                    <a:pt x="3030" y="318"/>
                  </a:cubicBezTo>
                  <a:cubicBezTo>
                    <a:pt x="3024" y="310"/>
                    <a:pt x="3037" y="307"/>
                    <a:pt x="3041" y="300"/>
                  </a:cubicBezTo>
                  <a:cubicBezTo>
                    <a:pt x="3042" y="298"/>
                    <a:pt x="3040" y="295"/>
                    <a:pt x="3041" y="293"/>
                  </a:cubicBezTo>
                  <a:cubicBezTo>
                    <a:pt x="3042" y="287"/>
                    <a:pt x="3053" y="280"/>
                    <a:pt x="3044" y="274"/>
                  </a:cubicBezTo>
                  <a:cubicBezTo>
                    <a:pt x="3025" y="275"/>
                    <a:pt x="3012" y="277"/>
                    <a:pt x="3004" y="287"/>
                  </a:cubicBezTo>
                  <a:cubicBezTo>
                    <a:pt x="3000" y="293"/>
                    <a:pt x="3001" y="299"/>
                    <a:pt x="2994" y="302"/>
                  </a:cubicBezTo>
                  <a:cubicBezTo>
                    <a:pt x="2990" y="304"/>
                    <a:pt x="2985" y="305"/>
                    <a:pt x="2980" y="305"/>
                  </a:cubicBezTo>
                  <a:cubicBezTo>
                    <a:pt x="2978" y="305"/>
                    <a:pt x="2977" y="305"/>
                    <a:pt x="2975" y="305"/>
                  </a:cubicBezTo>
                  <a:cubicBezTo>
                    <a:pt x="2974" y="305"/>
                    <a:pt x="2972" y="305"/>
                    <a:pt x="2971" y="305"/>
                  </a:cubicBezTo>
                  <a:cubicBezTo>
                    <a:pt x="2967" y="305"/>
                    <a:pt x="2964" y="305"/>
                    <a:pt x="2960" y="305"/>
                  </a:cubicBezTo>
                  <a:cubicBezTo>
                    <a:pt x="2949" y="299"/>
                    <a:pt x="2938" y="280"/>
                    <a:pt x="2936" y="266"/>
                  </a:cubicBezTo>
                  <a:cubicBezTo>
                    <a:pt x="2934" y="253"/>
                    <a:pt x="2942" y="250"/>
                    <a:pt x="2942" y="242"/>
                  </a:cubicBezTo>
                  <a:cubicBezTo>
                    <a:pt x="2943" y="234"/>
                    <a:pt x="2933" y="227"/>
                    <a:pt x="2933" y="220"/>
                  </a:cubicBezTo>
                  <a:cubicBezTo>
                    <a:pt x="2938" y="214"/>
                    <a:pt x="2947" y="217"/>
                    <a:pt x="2954" y="213"/>
                  </a:cubicBezTo>
                  <a:cubicBezTo>
                    <a:pt x="2960" y="211"/>
                    <a:pt x="2962" y="206"/>
                    <a:pt x="2968" y="205"/>
                  </a:cubicBezTo>
                  <a:cubicBezTo>
                    <a:pt x="2971" y="204"/>
                    <a:pt x="2974" y="204"/>
                    <a:pt x="2977" y="204"/>
                  </a:cubicBezTo>
                  <a:cubicBezTo>
                    <a:pt x="2983" y="204"/>
                    <a:pt x="2989" y="205"/>
                    <a:pt x="2995" y="206"/>
                  </a:cubicBezTo>
                  <a:cubicBezTo>
                    <a:pt x="3001" y="207"/>
                    <a:pt x="3007" y="208"/>
                    <a:pt x="3013" y="208"/>
                  </a:cubicBezTo>
                  <a:cubicBezTo>
                    <a:pt x="3016" y="208"/>
                    <a:pt x="3018" y="208"/>
                    <a:pt x="3021" y="208"/>
                  </a:cubicBezTo>
                  <a:cubicBezTo>
                    <a:pt x="3023" y="202"/>
                    <a:pt x="3013" y="200"/>
                    <a:pt x="3010" y="197"/>
                  </a:cubicBezTo>
                  <a:cubicBezTo>
                    <a:pt x="3013" y="196"/>
                    <a:pt x="3016" y="195"/>
                    <a:pt x="3018" y="195"/>
                  </a:cubicBezTo>
                  <a:cubicBezTo>
                    <a:pt x="3022" y="195"/>
                    <a:pt x="3025" y="196"/>
                    <a:pt x="3029" y="197"/>
                  </a:cubicBezTo>
                  <a:cubicBezTo>
                    <a:pt x="3032" y="197"/>
                    <a:pt x="3035" y="198"/>
                    <a:pt x="3039" y="198"/>
                  </a:cubicBezTo>
                  <a:cubicBezTo>
                    <a:pt x="3042" y="198"/>
                    <a:pt x="3045" y="197"/>
                    <a:pt x="3049" y="196"/>
                  </a:cubicBezTo>
                  <a:cubicBezTo>
                    <a:pt x="3054" y="198"/>
                    <a:pt x="3056" y="203"/>
                    <a:pt x="3063" y="204"/>
                  </a:cubicBezTo>
                  <a:cubicBezTo>
                    <a:pt x="3063" y="204"/>
                    <a:pt x="3063" y="204"/>
                    <a:pt x="3063" y="204"/>
                  </a:cubicBezTo>
                  <a:cubicBezTo>
                    <a:pt x="3065" y="204"/>
                    <a:pt x="3067" y="203"/>
                    <a:pt x="3068" y="202"/>
                  </a:cubicBezTo>
                  <a:cubicBezTo>
                    <a:pt x="3069" y="201"/>
                    <a:pt x="3070" y="200"/>
                    <a:pt x="3073" y="200"/>
                  </a:cubicBezTo>
                  <a:cubicBezTo>
                    <a:pt x="3073" y="200"/>
                    <a:pt x="3073" y="200"/>
                    <a:pt x="3074" y="200"/>
                  </a:cubicBezTo>
                  <a:cubicBezTo>
                    <a:pt x="3085" y="204"/>
                    <a:pt x="3080" y="212"/>
                    <a:pt x="3082" y="221"/>
                  </a:cubicBezTo>
                  <a:cubicBezTo>
                    <a:pt x="3082" y="223"/>
                    <a:pt x="3086" y="227"/>
                    <a:pt x="3088" y="230"/>
                  </a:cubicBezTo>
                  <a:cubicBezTo>
                    <a:pt x="3090" y="233"/>
                    <a:pt x="3092" y="238"/>
                    <a:pt x="3094" y="240"/>
                  </a:cubicBezTo>
                  <a:cubicBezTo>
                    <a:pt x="3097" y="243"/>
                    <a:pt x="3100" y="245"/>
                    <a:pt x="3103" y="245"/>
                  </a:cubicBezTo>
                  <a:cubicBezTo>
                    <a:pt x="3108" y="245"/>
                    <a:pt x="3112" y="239"/>
                    <a:pt x="3111" y="229"/>
                  </a:cubicBezTo>
                  <a:cubicBezTo>
                    <a:pt x="3109" y="220"/>
                    <a:pt x="3096" y="199"/>
                    <a:pt x="3097" y="191"/>
                  </a:cubicBezTo>
                  <a:cubicBezTo>
                    <a:pt x="3099" y="180"/>
                    <a:pt x="3115" y="172"/>
                    <a:pt x="3123" y="167"/>
                  </a:cubicBezTo>
                  <a:cubicBezTo>
                    <a:pt x="3130" y="163"/>
                    <a:pt x="3134" y="156"/>
                    <a:pt x="3145" y="153"/>
                  </a:cubicBezTo>
                  <a:cubicBezTo>
                    <a:pt x="3144" y="143"/>
                    <a:pt x="3149" y="139"/>
                    <a:pt x="3150" y="131"/>
                  </a:cubicBezTo>
                  <a:cubicBezTo>
                    <a:pt x="3142" y="125"/>
                    <a:pt x="3147" y="114"/>
                    <a:pt x="3152" y="107"/>
                  </a:cubicBezTo>
                  <a:cubicBezTo>
                    <a:pt x="3152" y="107"/>
                    <a:pt x="3152" y="107"/>
                    <a:pt x="3152" y="107"/>
                  </a:cubicBezTo>
                  <a:cubicBezTo>
                    <a:pt x="3153" y="107"/>
                    <a:pt x="3154" y="106"/>
                    <a:pt x="3155" y="106"/>
                  </a:cubicBezTo>
                  <a:cubicBezTo>
                    <a:pt x="3156" y="106"/>
                    <a:pt x="3157" y="106"/>
                    <a:pt x="3159" y="106"/>
                  </a:cubicBezTo>
                  <a:cubicBezTo>
                    <a:pt x="3159" y="106"/>
                    <a:pt x="3160" y="106"/>
                    <a:pt x="3160" y="106"/>
                  </a:cubicBezTo>
                  <a:cubicBezTo>
                    <a:pt x="3166" y="97"/>
                    <a:pt x="3177" y="90"/>
                    <a:pt x="3190" y="88"/>
                  </a:cubicBezTo>
                  <a:cubicBezTo>
                    <a:pt x="3191" y="88"/>
                    <a:pt x="3192" y="88"/>
                    <a:pt x="3193" y="88"/>
                  </a:cubicBezTo>
                  <a:cubicBezTo>
                    <a:pt x="3195" y="88"/>
                    <a:pt x="3196" y="88"/>
                    <a:pt x="3198" y="88"/>
                  </a:cubicBezTo>
                  <a:cubicBezTo>
                    <a:pt x="3199" y="88"/>
                    <a:pt x="3200" y="88"/>
                    <a:pt x="3202" y="88"/>
                  </a:cubicBezTo>
                  <a:cubicBezTo>
                    <a:pt x="3206" y="88"/>
                    <a:pt x="3209" y="88"/>
                    <a:pt x="3211" y="84"/>
                  </a:cubicBezTo>
                  <a:cubicBezTo>
                    <a:pt x="3211" y="78"/>
                    <a:pt x="3202" y="79"/>
                    <a:pt x="3201" y="74"/>
                  </a:cubicBezTo>
                  <a:cubicBezTo>
                    <a:pt x="3205" y="67"/>
                    <a:pt x="3211" y="59"/>
                    <a:pt x="3221" y="57"/>
                  </a:cubicBezTo>
                  <a:cubicBezTo>
                    <a:pt x="3223" y="56"/>
                    <a:pt x="3224" y="56"/>
                    <a:pt x="3226" y="56"/>
                  </a:cubicBezTo>
                  <a:cubicBezTo>
                    <a:pt x="3226" y="56"/>
                    <a:pt x="3227" y="56"/>
                    <a:pt x="3227" y="56"/>
                  </a:cubicBezTo>
                  <a:cubicBezTo>
                    <a:pt x="3227" y="56"/>
                    <a:pt x="3227" y="56"/>
                    <a:pt x="3227" y="56"/>
                  </a:cubicBezTo>
                  <a:cubicBezTo>
                    <a:pt x="3229" y="56"/>
                    <a:pt x="3231" y="56"/>
                    <a:pt x="3232" y="56"/>
                  </a:cubicBezTo>
                  <a:cubicBezTo>
                    <a:pt x="3238" y="54"/>
                    <a:pt x="3241" y="50"/>
                    <a:pt x="3246" y="50"/>
                  </a:cubicBezTo>
                  <a:cubicBezTo>
                    <a:pt x="3246" y="50"/>
                    <a:pt x="3247" y="50"/>
                    <a:pt x="3248" y="50"/>
                  </a:cubicBezTo>
                  <a:cubicBezTo>
                    <a:pt x="3246" y="54"/>
                    <a:pt x="3245" y="57"/>
                    <a:pt x="3244" y="60"/>
                  </a:cubicBezTo>
                  <a:cubicBezTo>
                    <a:pt x="3248" y="64"/>
                    <a:pt x="3249" y="70"/>
                    <a:pt x="3257" y="71"/>
                  </a:cubicBezTo>
                  <a:cubicBezTo>
                    <a:pt x="3264" y="67"/>
                    <a:pt x="3264" y="57"/>
                    <a:pt x="3272" y="54"/>
                  </a:cubicBezTo>
                  <a:cubicBezTo>
                    <a:pt x="3273" y="54"/>
                    <a:pt x="3274" y="54"/>
                    <a:pt x="3275" y="54"/>
                  </a:cubicBezTo>
                  <a:cubicBezTo>
                    <a:pt x="3287" y="54"/>
                    <a:pt x="3294" y="50"/>
                    <a:pt x="3299" y="45"/>
                  </a:cubicBezTo>
                  <a:cubicBezTo>
                    <a:pt x="3308" y="45"/>
                    <a:pt x="3318" y="41"/>
                    <a:pt x="3316" y="34"/>
                  </a:cubicBezTo>
                  <a:cubicBezTo>
                    <a:pt x="3310" y="33"/>
                    <a:pt x="3302" y="30"/>
                    <a:pt x="3297" y="30"/>
                  </a:cubicBezTo>
                  <a:cubicBezTo>
                    <a:pt x="3293" y="32"/>
                    <a:pt x="3294" y="38"/>
                    <a:pt x="3291" y="41"/>
                  </a:cubicBezTo>
                  <a:cubicBezTo>
                    <a:pt x="3290" y="41"/>
                    <a:pt x="3289" y="41"/>
                    <a:pt x="3288" y="41"/>
                  </a:cubicBezTo>
                  <a:cubicBezTo>
                    <a:pt x="3273" y="41"/>
                    <a:pt x="3259" y="34"/>
                    <a:pt x="3257" y="21"/>
                  </a:cubicBezTo>
                  <a:cubicBezTo>
                    <a:pt x="3256" y="21"/>
                    <a:pt x="3255" y="21"/>
                    <a:pt x="3254" y="21"/>
                  </a:cubicBezTo>
                  <a:cubicBezTo>
                    <a:pt x="3254" y="21"/>
                    <a:pt x="3253" y="21"/>
                    <a:pt x="3252" y="21"/>
                  </a:cubicBezTo>
                  <a:cubicBezTo>
                    <a:pt x="3252" y="21"/>
                    <a:pt x="3251" y="21"/>
                    <a:pt x="3250" y="21"/>
                  </a:cubicBezTo>
                  <a:cubicBezTo>
                    <a:pt x="3249" y="21"/>
                    <a:pt x="3248" y="21"/>
                    <a:pt x="3248" y="19"/>
                  </a:cubicBezTo>
                  <a:cubicBezTo>
                    <a:pt x="3250" y="11"/>
                    <a:pt x="3267" y="18"/>
                    <a:pt x="3267" y="7"/>
                  </a:cubicBezTo>
                  <a:cubicBezTo>
                    <a:pt x="3263" y="4"/>
                    <a:pt x="3258" y="4"/>
                    <a:pt x="3254" y="4"/>
                  </a:cubicBezTo>
                  <a:cubicBezTo>
                    <a:pt x="3243" y="4"/>
                    <a:pt x="3231" y="11"/>
                    <a:pt x="3224" y="16"/>
                  </a:cubicBezTo>
                  <a:cubicBezTo>
                    <a:pt x="3212" y="24"/>
                    <a:pt x="3202" y="36"/>
                    <a:pt x="3188" y="36"/>
                  </a:cubicBezTo>
                  <a:cubicBezTo>
                    <a:pt x="3187" y="36"/>
                    <a:pt x="3187" y="36"/>
                    <a:pt x="3186" y="36"/>
                  </a:cubicBezTo>
                  <a:cubicBezTo>
                    <a:pt x="3186" y="28"/>
                    <a:pt x="3196" y="28"/>
                    <a:pt x="3203" y="25"/>
                  </a:cubicBezTo>
                  <a:cubicBezTo>
                    <a:pt x="3212" y="16"/>
                    <a:pt x="3223" y="8"/>
                    <a:pt x="323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477396"/>
            <a:ext cx="3358084" cy="45719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5787504" y="477396"/>
            <a:ext cx="3358084" cy="45719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slow">
    <p:cover dir="rd"/>
  </p:transition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2139389" y="3084322"/>
            <a:ext cx="486691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4800" b="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微软雅黑" panose="020B0503020204020204" pitchFamily="34" charset="-122"/>
              </a:rPr>
              <a:t>项目名称</a:t>
            </a:r>
            <a:endParaRPr lang="zh-CN" altLang="en-US" sz="4800" b="0" dirty="0">
              <a:solidFill>
                <a:schemeClr val="tx1">
                  <a:lumMod val="75000"/>
                  <a:lumOff val="25000"/>
                  <a:alpha val="95000"/>
                </a:schemeClr>
              </a:solidFill>
              <a:latin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1600" b="0" dirty="0">
                <a:solidFill>
                  <a:srgbClr val="FF0000">
                    <a:alpha val="95000"/>
                  </a:srgbClr>
                </a:solidFill>
                <a:latin typeface="微软雅黑" panose="020B0503020204020204" pitchFamily="34" charset="-122"/>
              </a:rPr>
              <a:t>（能让评委看到名称就能想到你的项目是做什么的</a:t>
            </a:r>
            <a:r>
              <a:rPr lang="en-US" altLang="zh-CN" sz="1600" b="0" dirty="0">
                <a:solidFill>
                  <a:srgbClr val="FF0000">
                    <a:alpha val="95000"/>
                  </a:srgbClr>
                </a:solidFill>
                <a:latin typeface="微软雅黑" panose="020B0503020204020204" pitchFamily="34" charset="-122"/>
              </a:rPr>
              <a:t>)</a:t>
            </a:r>
            <a:endParaRPr lang="en-US" altLang="zh-CN" sz="1600" b="0" dirty="0">
              <a:solidFill>
                <a:srgbClr val="FF0000">
                  <a:alpha val="95000"/>
                </a:srgbClr>
              </a:solidFill>
              <a:latin typeface="微软雅黑" panose="020B0503020204020204" pitchFamily="34" charset="-122"/>
            </a:endParaRPr>
          </a:p>
        </p:txBody>
      </p:sp>
      <p:sp>
        <p:nvSpPr>
          <p:cNvPr id="3" name="椭圆 2"/>
          <p:cNvSpPr>
            <a:spLocks noChangeAspect="1"/>
          </p:cNvSpPr>
          <p:nvPr/>
        </p:nvSpPr>
        <p:spPr>
          <a:xfrm>
            <a:off x="1211172" y="1350637"/>
            <a:ext cx="288050" cy="288050"/>
          </a:xfrm>
          <a:prstGeom prst="ellipse">
            <a:avLst/>
          </a:prstGeom>
          <a:solidFill>
            <a:srgbClr val="FFB850"/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4" name="椭圆 3"/>
          <p:cNvSpPr>
            <a:spLocks noChangeAspect="1"/>
          </p:cNvSpPr>
          <p:nvPr/>
        </p:nvSpPr>
        <p:spPr>
          <a:xfrm>
            <a:off x="1787335" y="1667033"/>
            <a:ext cx="432075" cy="432075"/>
          </a:xfrm>
          <a:prstGeom prst="ellipse">
            <a:avLst/>
          </a:prstGeom>
          <a:solidFill>
            <a:srgbClr val="E86F70"/>
          </a:solidFill>
          <a:ln w="635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5" name="椭圆 4"/>
          <p:cNvSpPr>
            <a:spLocks noChangeAspect="1"/>
          </p:cNvSpPr>
          <p:nvPr/>
        </p:nvSpPr>
        <p:spPr>
          <a:xfrm>
            <a:off x="2435520" y="990574"/>
            <a:ext cx="504088" cy="504088"/>
          </a:xfrm>
          <a:prstGeom prst="ellipse">
            <a:avLst/>
          </a:prstGeom>
          <a:solidFill>
            <a:srgbClr val="21AB82"/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6" name="椭圆 5"/>
          <p:cNvSpPr>
            <a:spLocks noChangeAspect="1"/>
          </p:cNvSpPr>
          <p:nvPr/>
        </p:nvSpPr>
        <p:spPr>
          <a:xfrm>
            <a:off x="3083704" y="864552"/>
            <a:ext cx="252044" cy="252044"/>
          </a:xfrm>
          <a:prstGeom prst="ellipse">
            <a:avLst/>
          </a:prstGeom>
          <a:solidFill>
            <a:srgbClr val="663C77"/>
          </a:solidFill>
          <a:ln w="635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7" name="椭圆 6"/>
          <p:cNvSpPr>
            <a:spLocks noChangeAspect="1"/>
          </p:cNvSpPr>
          <p:nvPr/>
        </p:nvSpPr>
        <p:spPr>
          <a:xfrm>
            <a:off x="2718548" y="1638687"/>
            <a:ext cx="252044" cy="252044"/>
          </a:xfrm>
          <a:prstGeom prst="ellipse">
            <a:avLst/>
          </a:prstGeom>
          <a:solidFill>
            <a:srgbClr val="C65885"/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8" name="椭圆 7"/>
          <p:cNvSpPr>
            <a:spLocks noChangeAspect="1"/>
          </p:cNvSpPr>
          <p:nvPr/>
        </p:nvSpPr>
        <p:spPr>
          <a:xfrm>
            <a:off x="3003155" y="2286902"/>
            <a:ext cx="216038" cy="216038"/>
          </a:xfrm>
          <a:prstGeom prst="ellipse">
            <a:avLst/>
          </a:prstGeom>
          <a:solidFill>
            <a:srgbClr val="FFB850"/>
          </a:solidFill>
          <a:ln w="635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9" name="椭圆 8"/>
          <p:cNvSpPr>
            <a:spLocks noChangeAspect="1"/>
          </p:cNvSpPr>
          <p:nvPr/>
        </p:nvSpPr>
        <p:spPr>
          <a:xfrm>
            <a:off x="1895354" y="2460960"/>
            <a:ext cx="144025" cy="144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2" name="椭圆 11"/>
          <p:cNvSpPr>
            <a:spLocks noChangeAspect="1"/>
          </p:cNvSpPr>
          <p:nvPr/>
        </p:nvSpPr>
        <p:spPr>
          <a:xfrm flipH="1">
            <a:off x="7646366" y="1350637"/>
            <a:ext cx="288050" cy="288050"/>
          </a:xfrm>
          <a:prstGeom prst="ellipse">
            <a:avLst/>
          </a:prstGeom>
          <a:solidFill>
            <a:srgbClr val="E86F70"/>
          </a:solidFill>
          <a:ln w="635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3" name="椭圆 12"/>
          <p:cNvSpPr>
            <a:spLocks noChangeAspect="1"/>
          </p:cNvSpPr>
          <p:nvPr/>
        </p:nvSpPr>
        <p:spPr>
          <a:xfrm flipH="1">
            <a:off x="6926178" y="1667033"/>
            <a:ext cx="432075" cy="432075"/>
          </a:xfrm>
          <a:prstGeom prst="ellipse">
            <a:avLst/>
          </a:prstGeom>
          <a:solidFill>
            <a:srgbClr val="21AB82"/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4" name="椭圆 13"/>
          <p:cNvSpPr>
            <a:spLocks noChangeAspect="1"/>
          </p:cNvSpPr>
          <p:nvPr/>
        </p:nvSpPr>
        <p:spPr>
          <a:xfrm flipH="1">
            <a:off x="6205980" y="990574"/>
            <a:ext cx="504088" cy="504088"/>
          </a:xfrm>
          <a:prstGeom prst="ellipse">
            <a:avLst/>
          </a:prstGeom>
          <a:solidFill>
            <a:srgbClr val="663C77"/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 flipH="1">
            <a:off x="5809840" y="864552"/>
            <a:ext cx="252044" cy="252044"/>
          </a:xfrm>
          <a:prstGeom prst="ellipse">
            <a:avLst/>
          </a:prstGeom>
          <a:solidFill>
            <a:srgbClr val="01ACBE"/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 flipH="1">
            <a:off x="6174996" y="1638687"/>
            <a:ext cx="252044" cy="252044"/>
          </a:xfrm>
          <a:prstGeom prst="ellipse">
            <a:avLst/>
          </a:prstGeom>
          <a:solidFill>
            <a:srgbClr val="FFB850"/>
          </a:solidFill>
          <a:ln w="635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7" name="椭圆 16"/>
          <p:cNvSpPr>
            <a:spLocks noChangeAspect="1"/>
          </p:cNvSpPr>
          <p:nvPr/>
        </p:nvSpPr>
        <p:spPr>
          <a:xfrm flipH="1">
            <a:off x="5926395" y="2286902"/>
            <a:ext cx="216038" cy="216038"/>
          </a:xfrm>
          <a:prstGeom prst="ellipse">
            <a:avLst/>
          </a:prstGeom>
          <a:solidFill>
            <a:srgbClr val="C65885"/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8" name="椭圆 17"/>
          <p:cNvSpPr>
            <a:spLocks noChangeAspect="1"/>
          </p:cNvSpPr>
          <p:nvPr/>
        </p:nvSpPr>
        <p:spPr>
          <a:xfrm flipH="1">
            <a:off x="7106209" y="2460960"/>
            <a:ext cx="144025" cy="144025"/>
          </a:xfrm>
          <a:prstGeom prst="ellipse">
            <a:avLst/>
          </a:prstGeom>
          <a:solidFill>
            <a:srgbClr val="00B0F0"/>
          </a:solidFill>
          <a:ln w="635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9" name="椭圆 18"/>
          <p:cNvSpPr>
            <a:spLocks noChangeAspect="1"/>
          </p:cNvSpPr>
          <p:nvPr/>
        </p:nvSpPr>
        <p:spPr>
          <a:xfrm>
            <a:off x="3558547" y="923775"/>
            <a:ext cx="1980344" cy="1980344"/>
          </a:xfrm>
          <a:prstGeom prst="ellipse">
            <a:avLst/>
          </a:prstGeom>
          <a:solidFill>
            <a:srgbClr val="E86F70"/>
          </a:solidFill>
          <a:ln w="12700">
            <a:noFill/>
          </a:ln>
          <a:effectLst>
            <a:outerShdw blurRad="1905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20" name="椭圆 19"/>
          <p:cNvSpPr>
            <a:spLocks noChangeAspect="1"/>
          </p:cNvSpPr>
          <p:nvPr/>
        </p:nvSpPr>
        <p:spPr>
          <a:xfrm>
            <a:off x="3378516" y="743744"/>
            <a:ext cx="2340406" cy="2340406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alpha val="6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>
            <a:spLocks noChangeArrowheads="1"/>
          </p:cNvSpPr>
          <p:nvPr/>
        </p:nvSpPr>
        <p:spPr bwMode="auto">
          <a:xfrm>
            <a:off x="3360749" y="1329469"/>
            <a:ext cx="2375605" cy="1106805"/>
          </a:xfrm>
          <a:prstGeom prst="rect">
            <a:avLst/>
          </a:prstGeom>
          <a:noFill/>
          <a:ln w="9525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6600" b="0" dirty="0">
                <a:solidFill>
                  <a:schemeClr val="bg1"/>
                </a:solidFill>
                <a:latin typeface="Agency FB" panose="020B0503020202020204" pitchFamily="34" charset="0"/>
                <a:ea typeface="Source Han Sans Light" panose="020B0300000000000000" pitchFamily="34" charset="-122"/>
              </a:rPr>
              <a:t>2022</a:t>
            </a:r>
            <a:endParaRPr lang="en-US" altLang="zh-CN" sz="6600" b="0" dirty="0">
              <a:solidFill>
                <a:schemeClr val="bg1"/>
              </a:solidFill>
              <a:latin typeface="Agency FB" panose="020B0503020202020204" pitchFamily="34" charset="0"/>
              <a:ea typeface="Source Han Sans Light" panose="020B03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04255" y="4344035"/>
            <a:ext cx="22021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演讲人：</a:t>
            </a:r>
            <a:r>
              <a:rPr lang="en-US" altLang="zh-CN"/>
              <a:t>XXXX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>
        <p14:reveal/>
      </p:transition>
    </mc:Choice>
    <mc:Fallback>
      <p:transition spd="slow" advTm="8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0" presetClass="entr" presetSubtype="0" decel="10000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42" presetClass="path" presetSubtype="0" accel="50000" decel="50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2.84846E-6 -3.16878E-6 L 0.14719 0.17495 " pathEditMode="relative" rAng="0" ptsTypes="AA">
                                          <p:cBhvr>
                                            <p:cTn id="60" dur="2000" spd="-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60" y="87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Motion origin="layout" path="M -2.59156E-6 -2.1012E-6 L 0.20622 0.12712 " pathEditMode="relative" rAng="0" ptsTypes="AA">
                                          <p:cBhvr>
                                            <p:cTn id="62" dur="2000" spd="-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311" y="6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42" presetClass="path" presetSubtype="0" accel="50000" decel="50000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Motion origin="layout" path="M -3.52717E-6 4.56649E-6 L 0.18903 0.0256 " pathEditMode="relative" rAng="0" ptsTypes="AA">
                                          <p:cBhvr>
                                            <p:cTn id="64" dur="2000" spd="-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443" y="126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accel="50000" decel="50000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Motion origin="layout" path="M 1.28797E-6 2.96205E-6 L 0.15813 -0.09781 " pathEditMode="relative" rAng="0" ptsTypes="AA">
                                          <p:cBhvr>
                                            <p:cTn id="66" dur="2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98" y="-49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accel="50000" decel="5000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Motion origin="layout" path="M 8.08887E-7 3.56063E-6 L 0.28085 0.00061 " pathEditMode="relative" rAng="0" ptsTypes="AA">
                                          <p:cBhvr>
                                            <p:cTn id="68" dur="200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43" y="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accel="50000" decel="5000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3.17132E-6 -2.05801E-6 L 0.28484 -0.12558 " pathEditMode="relative" rAng="0" ptsTypes="AA">
                                          <p:cBhvr>
                                            <p:cTn id="70" dur="2000" spd="-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34" y="-62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50000" decel="50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-4.57212E-6 -2.48689E-6 L 0.35203 0.07806 " pathEditMode="relative" rAng="0" ptsTypes="AA">
                                          <p:cBhvr>
                                            <p:cTn id="72" dur="2000" spd="-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1" y="38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7.32512E-7 -3.16878E-6 L -0.15102 0.17495 " pathEditMode="relative" rAng="0" ptsTypes="AA">
                                          <p:cBhvr>
                                            <p:cTn id="74" dur="2000" spd="-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551" y="87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Motion origin="layout" path="M 2.59156E-6 -2.1012E-6 L -0.20604 0.12712 " pathEditMode="relative" rAng="0" ptsTypes="AA">
                                          <p:cBhvr>
                                            <p:cTn id="76" dur="2000" spd="-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311" y="6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42" presetClass="path" presetSubtype="0" accel="50000" decel="50000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Motion origin="layout" path="M -2.89186E-6 4.56649E-6 L -0.18885 0.02715 " pathEditMode="relative" rAng="0" ptsTypes="AA">
                                          <p:cBhvr>
                                            <p:cTn id="78" dur="2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443" y="13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accel="50000" decel="50000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Motion origin="layout" path="M -1.28797E-6 2.96205E-6 L -0.16143 -0.09781 " pathEditMode="relative" rAng="0" ptsTypes="AA">
                                          <p:cBhvr>
                                            <p:cTn id="80" dur="2000" spd="-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072" y="-49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Motion origin="layout" path="M -8.08887E-7 3.56063E-6 L -0.28085 0.00061 " pathEditMode="relative" rAng="0" ptsTypes="AA">
                                          <p:cBhvr>
                                            <p:cTn id="82" dur="200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043" y="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accel="50000" decel="5000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4.09651E-7 -2.05801E-6 L -0.28641 -0.12558 " pathEditMode="relative" rAng="0" ptsTypes="AA">
                                          <p:cBhvr>
                                            <p:cTn id="84" dur="2000" spd="-100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320" y="-62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accel="50000" decel="50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-1.8469E-6 -2.48689E-6 L -0.35167 0.07621 " pathEditMode="relative" rAng="0" ptsTypes="AA">
                                          <p:cBhvr>
                                            <p:cTn id="86" dur="2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84" y="37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26" presetClass="emph" presetSubtype="0" repeatCount="200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10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9" dur="50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0" presetID="26" presetClass="emph" presetSubtype="0" repeatCount="2000" fill="hold" grpId="2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10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2" dur="50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3" presetID="26" presetClass="emph" presetSubtype="0" repeatCount="2000" fill="hold" grpId="2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10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50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repeatCount="200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10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50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26" presetClass="emph" presetSubtype="0" repeatCount="2000" fill="hold" grpId="2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10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1" dur="50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2" presetID="26" presetClass="emph" presetSubtype="0" repeatCount="2000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10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4" dur="50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26" presetClass="emph" presetSubtype="0" repeatCount="2000" fill="hold" grpId="2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10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7" dur="50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26" presetClass="emph" presetSubtype="0" repeatCount="200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10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0" dur="50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26" presetClass="emph" presetSubtype="0" repeatCount="2000" fill="hold" grpId="2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10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50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4" presetID="26" presetClass="emph" presetSubtype="0" repeatCount="2000" fill="hold" grpId="2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10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6" dur="50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26" presetClass="emph" presetSubtype="0" repeatCount="200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10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9" dur="50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0" presetID="26" presetClass="emph" presetSubtype="0" repeatCount="2000" fill="hold" grpId="2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10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2" dur="50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3" presetID="26" presetClass="emph" presetSubtype="0" repeatCount="2000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10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5" dur="50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6" presetID="26" presetClass="emph" presetSubtype="0" repeatCount="2000" fill="hold" grpId="2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10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8" dur="50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3" grpId="0" animBg="1"/>
          <p:bldP spid="3" grpId="1" animBg="1"/>
          <p:bldP spid="3" grpId="2" animBg="1"/>
          <p:bldP spid="4" grpId="0" animBg="1"/>
          <p:bldP spid="4" grpId="1" animBg="1"/>
          <p:bldP spid="4" grpId="2" animBg="1"/>
          <p:bldP spid="5" grpId="0" animBg="1"/>
          <p:bldP spid="5" grpId="1" animBg="1"/>
          <p:bldP spid="5" grpId="2" animBg="1"/>
          <p:bldP spid="6" grpId="0" animBg="1"/>
          <p:bldP spid="6" grpId="1" animBg="1"/>
          <p:bldP spid="6" grpId="2" animBg="1"/>
          <p:bldP spid="7" grpId="0" animBg="1"/>
          <p:bldP spid="7" grpId="1" animBg="1"/>
          <p:bldP spid="7" grpId="2" animBg="1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2" grpId="0" animBg="1"/>
          <p:bldP spid="12" grpId="1" animBg="1"/>
          <p:bldP spid="12" grpId="2" animBg="1"/>
          <p:bldP spid="13" grpId="0" animBg="1"/>
          <p:bldP spid="13" grpId="1" animBg="1"/>
          <p:bldP spid="13" grpId="2" animBg="1"/>
          <p:bldP spid="14" grpId="0" animBg="1"/>
          <p:bldP spid="14" grpId="1" animBg="1"/>
          <p:bldP spid="14" grpId="2" animBg="1"/>
          <p:bldP spid="15" grpId="0" animBg="1"/>
          <p:bldP spid="15" grpId="1" animBg="1"/>
          <p:bldP spid="15" grpId="2" animBg="1"/>
          <p:bldP spid="16" grpId="0" animBg="1"/>
          <p:bldP spid="16" grpId="1" animBg="1"/>
          <p:bldP spid="16" grpId="2" animBg="1"/>
          <p:bldP spid="17" grpId="0" animBg="1"/>
          <p:bldP spid="17" grpId="1" animBg="1"/>
          <p:bldP spid="17" grpId="2" animBg="1"/>
          <p:bldP spid="18" grpId="0" animBg="1"/>
          <p:bldP spid="18" grpId="1" animBg="1"/>
          <p:bldP spid="18" grpId="2" animBg="1"/>
          <p:bldP spid="19" grpId="0" animBg="1"/>
          <p:bldP spid="20" grpId="0" animBg="1"/>
          <p:bldP spid="23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0" presetClass="entr" presetSubtype="0" decel="10000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42" presetClass="path" presetSubtype="0" accel="50000" decel="50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2.84846E-6 -3.16878E-6 L 0.14719 0.17495 " pathEditMode="relative" rAng="0" ptsTypes="AA">
                                          <p:cBhvr>
                                            <p:cTn id="60" dur="2000" spd="-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60" y="87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Motion origin="layout" path="M -2.59156E-6 -2.1012E-6 L 0.20622 0.12712 " pathEditMode="relative" rAng="0" ptsTypes="AA">
                                          <p:cBhvr>
                                            <p:cTn id="62" dur="2000" spd="-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311" y="6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42" presetClass="path" presetSubtype="0" accel="50000" decel="50000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Motion origin="layout" path="M -3.52717E-6 4.56649E-6 L 0.18903 0.0256 " pathEditMode="relative" rAng="0" ptsTypes="AA">
                                          <p:cBhvr>
                                            <p:cTn id="64" dur="2000" spd="-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443" y="126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accel="50000" decel="50000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Motion origin="layout" path="M 1.28797E-6 2.96205E-6 L 0.15813 -0.09781 " pathEditMode="relative" rAng="0" ptsTypes="AA">
                                          <p:cBhvr>
                                            <p:cTn id="66" dur="2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98" y="-49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accel="50000" decel="5000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Motion origin="layout" path="M 8.08887E-7 3.56063E-6 L 0.28085 0.00061 " pathEditMode="relative" rAng="0" ptsTypes="AA">
                                          <p:cBhvr>
                                            <p:cTn id="68" dur="200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43" y="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accel="50000" decel="5000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3.17132E-6 -2.05801E-6 L 0.28484 -0.12558 " pathEditMode="relative" rAng="0" ptsTypes="AA">
                                          <p:cBhvr>
                                            <p:cTn id="70" dur="2000" spd="-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34" y="-62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50000" decel="50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-4.57212E-6 -2.48689E-6 L 0.35203 0.07806 " pathEditMode="relative" rAng="0" ptsTypes="AA">
                                          <p:cBhvr>
                                            <p:cTn id="72" dur="2000" spd="-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1" y="38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7.32512E-7 -3.16878E-6 L -0.15102 0.17495 " pathEditMode="relative" rAng="0" ptsTypes="AA">
                                          <p:cBhvr>
                                            <p:cTn id="74" dur="2000" spd="-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551" y="87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Motion origin="layout" path="M 2.59156E-6 -2.1012E-6 L -0.20604 0.12712 " pathEditMode="relative" rAng="0" ptsTypes="AA">
                                          <p:cBhvr>
                                            <p:cTn id="76" dur="2000" spd="-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311" y="6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42" presetClass="path" presetSubtype="0" accel="50000" decel="50000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Motion origin="layout" path="M -2.89186E-6 4.56649E-6 L -0.18885 0.02715 " pathEditMode="relative" rAng="0" ptsTypes="AA">
                                          <p:cBhvr>
                                            <p:cTn id="78" dur="2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443" y="13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accel="50000" decel="50000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Motion origin="layout" path="M -1.28797E-6 2.96205E-6 L -0.16143 -0.09781 " pathEditMode="relative" rAng="0" ptsTypes="AA">
                                          <p:cBhvr>
                                            <p:cTn id="80" dur="2000" spd="-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072" y="-49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Motion origin="layout" path="M -8.08887E-7 3.56063E-6 L -0.28085 0.00061 " pathEditMode="relative" rAng="0" ptsTypes="AA">
                                          <p:cBhvr>
                                            <p:cTn id="82" dur="200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043" y="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accel="50000" decel="5000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4.09651E-7 -2.05801E-6 L -0.28641 -0.12558 " pathEditMode="relative" rAng="0" ptsTypes="AA">
                                          <p:cBhvr>
                                            <p:cTn id="84" dur="2000" spd="-100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320" y="-62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accel="50000" decel="50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-1.8469E-6 -2.48689E-6 L -0.35167 0.07621 " pathEditMode="relative" rAng="0" ptsTypes="AA">
                                          <p:cBhvr>
                                            <p:cTn id="86" dur="2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84" y="37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26" presetClass="emph" presetSubtype="0" repeatCount="200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10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9" dur="50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0" presetID="26" presetClass="emph" presetSubtype="0" repeatCount="2000" fill="hold" grpId="2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10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2" dur="50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3" presetID="26" presetClass="emph" presetSubtype="0" repeatCount="2000" fill="hold" grpId="2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10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50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repeatCount="200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10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50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26" presetClass="emph" presetSubtype="0" repeatCount="2000" fill="hold" grpId="2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10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1" dur="50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2" presetID="26" presetClass="emph" presetSubtype="0" repeatCount="2000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10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4" dur="50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26" presetClass="emph" presetSubtype="0" repeatCount="2000" fill="hold" grpId="2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10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7" dur="50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26" presetClass="emph" presetSubtype="0" repeatCount="200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10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0" dur="50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26" presetClass="emph" presetSubtype="0" repeatCount="2000" fill="hold" grpId="2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10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50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4" presetID="26" presetClass="emph" presetSubtype="0" repeatCount="2000" fill="hold" grpId="2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10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6" dur="50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26" presetClass="emph" presetSubtype="0" repeatCount="200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10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9" dur="50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0" presetID="26" presetClass="emph" presetSubtype="0" repeatCount="2000" fill="hold" grpId="2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10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2" dur="50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3" presetID="26" presetClass="emph" presetSubtype="0" repeatCount="2000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10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5" dur="50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6" presetID="26" presetClass="emph" presetSubtype="0" repeatCount="2000" fill="hold" grpId="2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10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8" dur="50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3" grpId="0" animBg="1"/>
          <p:bldP spid="3" grpId="1" animBg="1"/>
          <p:bldP spid="3" grpId="2" animBg="1"/>
          <p:bldP spid="4" grpId="0" animBg="1"/>
          <p:bldP spid="4" grpId="1" animBg="1"/>
          <p:bldP spid="4" grpId="2" animBg="1"/>
          <p:bldP spid="5" grpId="0" animBg="1"/>
          <p:bldP spid="5" grpId="1" animBg="1"/>
          <p:bldP spid="5" grpId="2" animBg="1"/>
          <p:bldP spid="6" grpId="0" animBg="1"/>
          <p:bldP spid="6" grpId="1" animBg="1"/>
          <p:bldP spid="6" grpId="2" animBg="1"/>
          <p:bldP spid="7" grpId="0" animBg="1"/>
          <p:bldP spid="7" grpId="1" animBg="1"/>
          <p:bldP spid="7" grpId="2" animBg="1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2" grpId="0" animBg="1"/>
          <p:bldP spid="12" grpId="1" animBg="1"/>
          <p:bldP spid="12" grpId="2" animBg="1"/>
          <p:bldP spid="13" grpId="0" animBg="1"/>
          <p:bldP spid="13" grpId="1" animBg="1"/>
          <p:bldP spid="13" grpId="2" animBg="1"/>
          <p:bldP spid="14" grpId="0" animBg="1"/>
          <p:bldP spid="14" grpId="1" animBg="1"/>
          <p:bldP spid="14" grpId="2" animBg="1"/>
          <p:bldP spid="15" grpId="0" animBg="1"/>
          <p:bldP spid="15" grpId="1" animBg="1"/>
          <p:bldP spid="15" grpId="2" animBg="1"/>
          <p:bldP spid="16" grpId="0" animBg="1"/>
          <p:bldP spid="16" grpId="1" animBg="1"/>
          <p:bldP spid="16" grpId="2" animBg="1"/>
          <p:bldP spid="17" grpId="0" animBg="1"/>
          <p:bldP spid="17" grpId="1" animBg="1"/>
          <p:bldP spid="17" grpId="2" animBg="1"/>
          <p:bldP spid="18" grpId="0" animBg="1"/>
          <p:bldP spid="18" grpId="1" animBg="1"/>
          <p:bldP spid="18" grpId="2" animBg="1"/>
          <p:bldP spid="19" grpId="0" animBg="1"/>
          <p:bldP spid="20" grpId="0" animBg="1"/>
          <p:bldP spid="23" grpId="0" bldLvl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直接连接符 49"/>
          <p:cNvCxnSpPr/>
          <p:nvPr/>
        </p:nvCxnSpPr>
        <p:spPr>
          <a:xfrm flipH="1">
            <a:off x="2864809" y="1765110"/>
            <a:ext cx="995484" cy="0"/>
          </a:xfrm>
          <a:prstGeom prst="line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" name="直接连接符 60"/>
          <p:cNvCxnSpPr/>
          <p:nvPr/>
        </p:nvCxnSpPr>
        <p:spPr>
          <a:xfrm flipH="1">
            <a:off x="5441260" y="1905694"/>
            <a:ext cx="995484" cy="0"/>
          </a:xfrm>
          <a:prstGeom prst="line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2" name="直接连接符 61"/>
          <p:cNvCxnSpPr/>
          <p:nvPr/>
        </p:nvCxnSpPr>
        <p:spPr>
          <a:xfrm flipH="1">
            <a:off x="4982179" y="2912112"/>
            <a:ext cx="995484" cy="0"/>
          </a:xfrm>
          <a:prstGeom prst="line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6" name="直接连接符 65"/>
          <p:cNvCxnSpPr/>
          <p:nvPr/>
        </p:nvCxnSpPr>
        <p:spPr>
          <a:xfrm flipH="1">
            <a:off x="3383737" y="3752260"/>
            <a:ext cx="995484" cy="0"/>
          </a:xfrm>
          <a:prstGeom prst="line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338756" y="3563916"/>
            <a:ext cx="425827" cy="379596"/>
          </a:xfrm>
          <a:prstGeom prst="rect">
            <a:avLst/>
          </a:prstGeom>
          <a:solidFill>
            <a:srgbClr val="663C77"/>
          </a:solidFill>
          <a:ln w="19050">
            <a:noFill/>
          </a:ln>
          <a:effectLst>
            <a:outerShdw blurRad="292100" dist="1270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92" tIns="34296" rIns="68592" bIns="34296" numCol="1" anchor="t" anchorCtr="0" compatLnSpc="1"/>
          <a:lstStyle/>
          <a:p>
            <a:endParaRPr lang="zh-CN" altLang="en-US"/>
          </a:p>
        </p:txBody>
      </p:sp>
      <p:sp>
        <p:nvSpPr>
          <p:cNvPr id="18" name="任意多边形 17"/>
          <p:cNvSpPr/>
          <p:nvPr/>
        </p:nvSpPr>
        <p:spPr>
          <a:xfrm>
            <a:off x="3605183" y="1308290"/>
            <a:ext cx="914559" cy="990292"/>
          </a:xfrm>
          <a:custGeom>
            <a:avLst/>
            <a:gdLst>
              <a:gd name="connsiteX0" fmla="*/ 1219200 w 1219200"/>
              <a:gd name="connsiteY0" fmla="*/ 0 h 1307089"/>
              <a:gd name="connsiteX1" fmla="*/ 1219200 w 1219200"/>
              <a:gd name="connsiteY1" fmla="*/ 502643 h 1307089"/>
              <a:gd name="connsiteX2" fmla="*/ 1169971 w 1219200"/>
              <a:gd name="connsiteY2" fmla="*/ 504954 h 1307089"/>
              <a:gd name="connsiteX3" fmla="*/ 765658 w 1219200"/>
              <a:gd name="connsiteY3" fmla="*/ 722722 h 1307089"/>
              <a:gd name="connsiteX4" fmla="*/ 604480 w 1219200"/>
              <a:gd name="connsiteY4" fmla="*/ 1307089 h 1307089"/>
              <a:gd name="connsiteX5" fmla="*/ 0 w 1219200"/>
              <a:gd name="connsiteY5" fmla="*/ 1307089 h 1307089"/>
              <a:gd name="connsiteX6" fmla="*/ 342595 w 1219200"/>
              <a:gd name="connsiteY6" fmla="*/ 360139 h 1307089"/>
              <a:gd name="connsiteX7" fmla="*/ 1143172 w 1219200"/>
              <a:gd name="connsiteY7" fmla="*/ 2945 h 130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" h="1307089">
                <a:moveTo>
                  <a:pt x="1219200" y="0"/>
                </a:moveTo>
                <a:lnTo>
                  <a:pt x="1219200" y="502643"/>
                </a:lnTo>
                <a:lnTo>
                  <a:pt x="1169971" y="504954"/>
                </a:lnTo>
                <a:cubicBezTo>
                  <a:pt x="992806" y="522275"/>
                  <a:pt x="871484" y="599274"/>
                  <a:pt x="765658" y="722722"/>
                </a:cubicBezTo>
                <a:cubicBezTo>
                  <a:pt x="664952" y="863805"/>
                  <a:pt x="604480" y="1065272"/>
                  <a:pt x="604480" y="1307089"/>
                </a:cubicBezTo>
                <a:lnTo>
                  <a:pt x="0" y="1307089"/>
                </a:lnTo>
                <a:cubicBezTo>
                  <a:pt x="0" y="904156"/>
                  <a:pt x="120945" y="601956"/>
                  <a:pt x="342595" y="360139"/>
                </a:cubicBezTo>
                <a:cubicBezTo>
                  <a:pt x="554249" y="148550"/>
                  <a:pt x="812014" y="29421"/>
                  <a:pt x="1143172" y="2945"/>
                </a:cubicBezTo>
                <a:close/>
              </a:path>
            </a:pathLst>
          </a:custGeom>
          <a:solidFill>
            <a:srgbClr val="FFB850"/>
          </a:solidFill>
          <a:ln w="19050">
            <a:noFill/>
          </a:ln>
          <a:effectLst>
            <a:outerShdw blurRad="2921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 19"/>
          <p:cNvSpPr/>
          <p:nvPr/>
        </p:nvSpPr>
        <p:spPr>
          <a:xfrm>
            <a:off x="4581726" y="1308290"/>
            <a:ext cx="914559" cy="1077234"/>
          </a:xfrm>
          <a:custGeom>
            <a:avLst/>
            <a:gdLst>
              <a:gd name="connsiteX0" fmla="*/ 70470 w 1219200"/>
              <a:gd name="connsiteY0" fmla="*/ 0 h 1430869"/>
              <a:gd name="connsiteX1" fmla="*/ 876605 w 1219200"/>
              <a:gd name="connsiteY1" fmla="*/ 282167 h 1430869"/>
              <a:gd name="connsiteX2" fmla="*/ 1219200 w 1219200"/>
              <a:gd name="connsiteY2" fmla="*/ 1088319 h 1430869"/>
              <a:gd name="connsiteX3" fmla="*/ 1186465 w 1219200"/>
              <a:gd name="connsiteY3" fmla="*/ 1405722 h 1430869"/>
              <a:gd name="connsiteX4" fmla="*/ 1177630 w 1219200"/>
              <a:gd name="connsiteY4" fmla="*/ 1430869 h 1430869"/>
              <a:gd name="connsiteX5" fmla="*/ 478610 w 1219200"/>
              <a:gd name="connsiteY5" fmla="*/ 1430869 h 1430869"/>
              <a:gd name="connsiteX6" fmla="*/ 487109 w 1219200"/>
              <a:gd name="connsiteY6" fmla="*/ 1417338 h 1430869"/>
              <a:gd name="connsiteX7" fmla="*/ 554249 w 1219200"/>
              <a:gd name="connsiteY7" fmla="*/ 1108351 h 1430869"/>
              <a:gd name="connsiteX8" fmla="*/ 391851 w 1219200"/>
              <a:gd name="connsiteY8" fmla="*/ 645036 h 1430869"/>
              <a:gd name="connsiteX9" fmla="*/ 30236 w 1219200"/>
              <a:gd name="connsiteY9" fmla="*/ 503952 h 1430869"/>
              <a:gd name="connsiteX10" fmla="*/ 0 w 1219200"/>
              <a:gd name="connsiteY10" fmla="*/ 505372 h 1430869"/>
              <a:gd name="connsiteX11" fmla="*/ 0 w 1219200"/>
              <a:gd name="connsiteY11" fmla="*/ 2729 h 143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" h="1430869">
                <a:moveTo>
                  <a:pt x="70470" y="0"/>
                </a:moveTo>
                <a:cubicBezTo>
                  <a:pt x="393070" y="0"/>
                  <a:pt x="654954" y="100733"/>
                  <a:pt x="876605" y="282167"/>
                </a:cubicBezTo>
                <a:cubicBezTo>
                  <a:pt x="1098255" y="463602"/>
                  <a:pt x="1219200" y="725451"/>
                  <a:pt x="1219200" y="1088319"/>
                </a:cubicBezTo>
                <a:cubicBezTo>
                  <a:pt x="1219200" y="1209228"/>
                  <a:pt x="1209142" y="1315040"/>
                  <a:pt x="1186465" y="1405722"/>
                </a:cubicBezTo>
                <a:lnTo>
                  <a:pt x="1177630" y="1430869"/>
                </a:lnTo>
                <a:lnTo>
                  <a:pt x="478610" y="1430869"/>
                </a:lnTo>
                <a:lnTo>
                  <a:pt x="487109" y="1417338"/>
                </a:lnTo>
                <a:cubicBezTo>
                  <a:pt x="534040" y="1331406"/>
                  <a:pt x="559369" y="1214164"/>
                  <a:pt x="554249" y="1108351"/>
                </a:cubicBezTo>
                <a:cubicBezTo>
                  <a:pt x="547421" y="967268"/>
                  <a:pt x="531815" y="796994"/>
                  <a:pt x="391851" y="645036"/>
                </a:cubicBezTo>
                <a:cubicBezTo>
                  <a:pt x="245791" y="545161"/>
                  <a:pt x="259446" y="542013"/>
                  <a:pt x="30236" y="503952"/>
                </a:cubicBezTo>
                <a:lnTo>
                  <a:pt x="0" y="505372"/>
                </a:lnTo>
                <a:lnTo>
                  <a:pt x="0" y="2729"/>
                </a:lnTo>
                <a:close/>
              </a:path>
            </a:pathLst>
          </a:custGeom>
          <a:solidFill>
            <a:srgbClr val="E87071"/>
          </a:solidFill>
          <a:ln w="19050">
            <a:noFill/>
          </a:ln>
          <a:effectLst>
            <a:outerShdw blurRad="2921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 21"/>
          <p:cNvSpPr/>
          <p:nvPr/>
        </p:nvSpPr>
        <p:spPr>
          <a:xfrm>
            <a:off x="4338756" y="2436991"/>
            <a:ext cx="1102504" cy="1073338"/>
          </a:xfrm>
          <a:custGeom>
            <a:avLst/>
            <a:gdLst>
              <a:gd name="connsiteX0" fmla="*/ 770730 w 1469750"/>
              <a:gd name="connsiteY0" fmla="*/ 0 h 1430869"/>
              <a:gd name="connsiteX1" fmla="*/ 1469750 w 1469750"/>
              <a:gd name="connsiteY1" fmla="*/ 0 h 1430869"/>
              <a:gd name="connsiteX2" fmla="*/ 1434785 w 1469750"/>
              <a:gd name="connsiteY2" fmla="*/ 99522 h 1430869"/>
              <a:gd name="connsiteX3" fmla="*/ 1370137 w 1469750"/>
              <a:gd name="connsiteY3" fmla="*/ 201467 h 1430869"/>
              <a:gd name="connsiteX4" fmla="*/ 1047780 w 1469750"/>
              <a:gd name="connsiteY4" fmla="*/ 523984 h 1430869"/>
              <a:gd name="connsiteX5" fmla="*/ 705185 w 1469750"/>
              <a:gd name="connsiteY5" fmla="*/ 866534 h 1430869"/>
              <a:gd name="connsiteX6" fmla="*/ 584241 w 1469750"/>
              <a:gd name="connsiteY6" fmla="*/ 1430869 h 1430869"/>
              <a:gd name="connsiteX7" fmla="*/ 0 w 1469750"/>
              <a:gd name="connsiteY7" fmla="*/ 1430869 h 1430869"/>
              <a:gd name="connsiteX8" fmla="*/ 100706 w 1469750"/>
              <a:gd name="connsiteY8" fmla="*/ 745769 h 1430869"/>
              <a:gd name="connsiteX9" fmla="*/ 423062 w 1469750"/>
              <a:gd name="connsiteY9" fmla="*/ 342550 h 1430869"/>
              <a:gd name="connsiteX10" fmla="*/ 725424 w 1469750"/>
              <a:gd name="connsiteY10" fmla="*/ 60383 h 1430869"/>
              <a:gd name="connsiteX11" fmla="*/ 754003 w 1469750"/>
              <a:gd name="connsiteY11" fmla="*/ 26629 h 143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69750" h="1430869">
                <a:moveTo>
                  <a:pt x="770730" y="0"/>
                </a:moveTo>
                <a:lnTo>
                  <a:pt x="1469750" y="0"/>
                </a:lnTo>
                <a:lnTo>
                  <a:pt x="1434785" y="99522"/>
                </a:lnTo>
                <a:cubicBezTo>
                  <a:pt x="1416817" y="137292"/>
                  <a:pt x="1395374" y="171275"/>
                  <a:pt x="1370137" y="201467"/>
                </a:cubicBezTo>
                <a:cubicBezTo>
                  <a:pt x="1269431" y="322518"/>
                  <a:pt x="1168725" y="423251"/>
                  <a:pt x="1047780" y="523984"/>
                </a:cubicBezTo>
                <a:cubicBezTo>
                  <a:pt x="906841" y="645036"/>
                  <a:pt x="805891" y="765801"/>
                  <a:pt x="705185" y="866534"/>
                </a:cubicBezTo>
                <a:cubicBezTo>
                  <a:pt x="624718" y="987586"/>
                  <a:pt x="584241" y="1169020"/>
                  <a:pt x="584241" y="1430869"/>
                </a:cubicBezTo>
                <a:lnTo>
                  <a:pt x="0" y="1430869"/>
                </a:lnTo>
                <a:cubicBezTo>
                  <a:pt x="0" y="1108351"/>
                  <a:pt x="40233" y="886853"/>
                  <a:pt x="100706" y="745769"/>
                </a:cubicBezTo>
                <a:cubicBezTo>
                  <a:pt x="161178" y="604685"/>
                  <a:pt x="282123" y="463602"/>
                  <a:pt x="423062" y="342550"/>
                </a:cubicBezTo>
                <a:cubicBezTo>
                  <a:pt x="523768" y="241817"/>
                  <a:pt x="624718" y="161116"/>
                  <a:pt x="725424" y="60383"/>
                </a:cubicBezTo>
                <a:cubicBezTo>
                  <a:pt x="735482" y="50331"/>
                  <a:pt x="745022" y="39014"/>
                  <a:pt x="754003" y="26629"/>
                </a:cubicBezTo>
                <a:close/>
              </a:path>
            </a:pathLst>
          </a:custGeom>
          <a:solidFill>
            <a:srgbClr val="01ACBE"/>
          </a:solidFill>
          <a:ln w="19050">
            <a:noFill/>
          </a:ln>
          <a:effectLst>
            <a:outerShdw blurRad="2921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724445" y="1582166"/>
            <a:ext cx="514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gency FB" panose="020B0503020202020204" pitchFamily="34" charset="0"/>
              </a:rPr>
              <a:t>01</a:t>
            </a:r>
            <a:endParaRPr lang="zh-CN" altLang="en-US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926821" y="1714916"/>
            <a:ext cx="514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gency FB" panose="020B0503020202020204" pitchFamily="34" charset="0"/>
              </a:rPr>
              <a:t>02</a:t>
            </a:r>
            <a:endParaRPr lang="zh-CN" altLang="en-US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467740" y="2727446"/>
            <a:ext cx="514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gency FB" panose="020B0503020202020204" pitchFamily="34" charset="0"/>
              </a:rPr>
              <a:t>03</a:t>
            </a:r>
            <a:endParaRPr lang="zh-CN" altLang="en-US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296593" y="3564577"/>
            <a:ext cx="514439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gency FB" panose="020B0503020202020204" pitchFamily="34" charset="0"/>
              </a:rPr>
              <a:t>04</a:t>
            </a:r>
            <a:endParaRPr lang="zh-CN" altLang="en-US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48" name="文本框 12"/>
          <p:cNvSpPr txBox="1"/>
          <p:nvPr/>
        </p:nvSpPr>
        <p:spPr>
          <a:xfrm>
            <a:off x="2265045" y="4281170"/>
            <a:ext cx="3839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针对上一页的痛点问题、我们的项目用几方面可以解决</a:t>
            </a:r>
            <a:endParaRPr lang="zh-CN" altLang="en-US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407737" y="1308290"/>
            <a:ext cx="1442592" cy="795690"/>
            <a:chOff x="3785203" y="2101834"/>
            <a:chExt cx="1923123" cy="1060736"/>
          </a:xfrm>
        </p:grpSpPr>
        <p:sp>
          <p:nvSpPr>
            <p:cNvPr id="30" name="文本框 29"/>
            <p:cNvSpPr txBox="1"/>
            <p:nvPr/>
          </p:nvSpPr>
          <p:spPr>
            <a:xfrm>
              <a:off x="3785203" y="2101834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FFB850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在此添加标题</a:t>
              </a:r>
              <a:endParaRPr lang="zh-CN" altLang="en-US" sz="1400" dirty="0">
                <a:solidFill>
                  <a:srgbClr val="FFB850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930279" y="2424034"/>
              <a:ext cx="1778047" cy="738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6436744" y="1549982"/>
            <a:ext cx="1442592" cy="795690"/>
            <a:chOff x="3785203" y="2101834"/>
            <a:chExt cx="1923123" cy="1060736"/>
          </a:xfrm>
        </p:grpSpPr>
        <p:sp>
          <p:nvSpPr>
            <p:cNvPr id="59" name="文本框 58"/>
            <p:cNvSpPr txBox="1"/>
            <p:nvPr/>
          </p:nvSpPr>
          <p:spPr>
            <a:xfrm>
              <a:off x="3785203" y="2101834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E8707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在此添加标题</a:t>
              </a:r>
              <a:endParaRPr lang="zh-CN" altLang="en-US" sz="14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3930279" y="2424034"/>
              <a:ext cx="1778047" cy="738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995907" y="2768226"/>
            <a:ext cx="1442592" cy="795690"/>
            <a:chOff x="3785203" y="2101834"/>
            <a:chExt cx="1923123" cy="1060736"/>
          </a:xfrm>
        </p:grpSpPr>
        <p:sp>
          <p:nvSpPr>
            <p:cNvPr id="64" name="文本框 63"/>
            <p:cNvSpPr txBox="1"/>
            <p:nvPr/>
          </p:nvSpPr>
          <p:spPr>
            <a:xfrm>
              <a:off x="3785203" y="2101834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01ACBE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在此添加标题</a:t>
              </a:r>
              <a:endParaRPr lang="zh-CN" altLang="en-US" sz="1400" dirty="0">
                <a:solidFill>
                  <a:srgbClr val="01ACBE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3930279" y="2424034"/>
              <a:ext cx="1778047" cy="738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829594" y="3353027"/>
            <a:ext cx="1442592" cy="795690"/>
            <a:chOff x="3785203" y="2101834"/>
            <a:chExt cx="1923123" cy="1060736"/>
          </a:xfrm>
        </p:grpSpPr>
        <p:sp>
          <p:nvSpPr>
            <p:cNvPr id="68" name="文本框 67"/>
            <p:cNvSpPr txBox="1"/>
            <p:nvPr/>
          </p:nvSpPr>
          <p:spPr>
            <a:xfrm>
              <a:off x="3785203" y="2101834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663C77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在此添加标题</a:t>
              </a:r>
              <a:endParaRPr lang="zh-CN" altLang="en-US" sz="1400" dirty="0">
                <a:solidFill>
                  <a:srgbClr val="663C77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3930279" y="2424034"/>
              <a:ext cx="1778047" cy="738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sp>
        <p:nvSpPr>
          <p:cNvPr id="70" name="矩形 3"/>
          <p:cNvSpPr>
            <a:spLocks noChangeArrowheads="1"/>
          </p:cNvSpPr>
          <p:nvPr/>
        </p:nvSpPr>
        <p:spPr bwMode="auto">
          <a:xfrm>
            <a:off x="3574808" y="333044"/>
            <a:ext cx="1924050" cy="37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我们的解决方案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5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20" grpId="0" animBg="1"/>
      <p:bldP spid="22" grpId="0" animBg="1"/>
      <p:bldP spid="13" grpId="0"/>
      <p:bldP spid="16" grpId="0"/>
      <p:bldP spid="21" grpId="0"/>
      <p:bldP spid="25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3"/>
          <p:cNvSpPr>
            <a:spLocks noChangeArrowheads="1"/>
          </p:cNvSpPr>
          <p:nvPr/>
        </p:nvSpPr>
        <p:spPr bwMode="auto">
          <a:xfrm>
            <a:off x="3971139" y="342581"/>
            <a:ext cx="1158240" cy="37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客户案例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67430" y="1899285"/>
            <a:ext cx="17672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成功案例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573105" y="2423936"/>
            <a:ext cx="468272" cy="479596"/>
            <a:chOff x="3573105" y="2423936"/>
            <a:chExt cx="468272" cy="479596"/>
          </a:xfrm>
        </p:grpSpPr>
        <p:sp>
          <p:nvSpPr>
            <p:cNvPr id="85" name="椭圆 84"/>
            <p:cNvSpPr/>
            <p:nvPr/>
          </p:nvSpPr>
          <p:spPr>
            <a:xfrm>
              <a:off x="3573105" y="2423936"/>
              <a:ext cx="468272" cy="479596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762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3674853" y="2534452"/>
              <a:ext cx="259746" cy="258563"/>
              <a:chOff x="3663399" y="2531747"/>
              <a:chExt cx="259746" cy="258563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50" name="Freeform 412"/>
              <p:cNvSpPr>
                <a:spLocks noEditPoints="1"/>
              </p:cNvSpPr>
              <p:nvPr/>
            </p:nvSpPr>
            <p:spPr bwMode="auto">
              <a:xfrm>
                <a:off x="3818118" y="2531747"/>
                <a:ext cx="105027" cy="98917"/>
              </a:xfrm>
              <a:custGeom>
                <a:avLst/>
                <a:gdLst>
                  <a:gd name="T0" fmla="*/ 105 w 108"/>
                  <a:gd name="T1" fmla="*/ 44 h 108"/>
                  <a:gd name="T2" fmla="*/ 89 w 108"/>
                  <a:gd name="T3" fmla="*/ 41 h 108"/>
                  <a:gd name="T4" fmla="*/ 88 w 108"/>
                  <a:gd name="T5" fmla="*/ 38 h 108"/>
                  <a:gd name="T6" fmla="*/ 97 w 108"/>
                  <a:gd name="T7" fmla="*/ 25 h 108"/>
                  <a:gd name="T8" fmla="*/ 96 w 108"/>
                  <a:gd name="T9" fmla="*/ 20 h 108"/>
                  <a:gd name="T10" fmla="*/ 87 w 108"/>
                  <a:gd name="T11" fmla="*/ 11 h 108"/>
                  <a:gd name="T12" fmla="*/ 83 w 108"/>
                  <a:gd name="T13" fmla="*/ 11 h 108"/>
                  <a:gd name="T14" fmla="*/ 69 w 108"/>
                  <a:gd name="T15" fmla="*/ 20 h 108"/>
                  <a:gd name="T16" fmla="*/ 66 w 108"/>
                  <a:gd name="T17" fmla="*/ 19 h 108"/>
                  <a:gd name="T18" fmla="*/ 64 w 108"/>
                  <a:gd name="T19" fmla="*/ 3 h 108"/>
                  <a:gd name="T20" fmla="*/ 60 w 108"/>
                  <a:gd name="T21" fmla="*/ 0 h 108"/>
                  <a:gd name="T22" fmla="*/ 48 w 108"/>
                  <a:gd name="T23" fmla="*/ 0 h 108"/>
                  <a:gd name="T24" fmla="*/ 44 w 108"/>
                  <a:gd name="T25" fmla="*/ 3 h 108"/>
                  <a:gd name="T26" fmla="*/ 41 w 108"/>
                  <a:gd name="T27" fmla="*/ 19 h 108"/>
                  <a:gd name="T28" fmla="*/ 38 w 108"/>
                  <a:gd name="T29" fmla="*/ 20 h 108"/>
                  <a:gd name="T30" fmla="*/ 25 w 108"/>
                  <a:gd name="T31" fmla="*/ 11 h 108"/>
                  <a:gd name="T32" fmla="*/ 20 w 108"/>
                  <a:gd name="T33" fmla="*/ 11 h 108"/>
                  <a:gd name="T34" fmla="*/ 11 w 108"/>
                  <a:gd name="T35" fmla="*/ 20 h 108"/>
                  <a:gd name="T36" fmla="*/ 11 w 108"/>
                  <a:gd name="T37" fmla="*/ 25 h 108"/>
                  <a:gd name="T38" fmla="*/ 20 w 108"/>
                  <a:gd name="T39" fmla="*/ 38 h 108"/>
                  <a:gd name="T40" fmla="*/ 19 w 108"/>
                  <a:gd name="T41" fmla="*/ 41 h 108"/>
                  <a:gd name="T42" fmla="*/ 3 w 108"/>
                  <a:gd name="T43" fmla="*/ 44 h 108"/>
                  <a:gd name="T44" fmla="*/ 0 w 108"/>
                  <a:gd name="T45" fmla="*/ 48 h 108"/>
                  <a:gd name="T46" fmla="*/ 0 w 108"/>
                  <a:gd name="T47" fmla="*/ 60 h 108"/>
                  <a:gd name="T48" fmla="*/ 3 w 108"/>
                  <a:gd name="T49" fmla="*/ 64 h 108"/>
                  <a:gd name="T50" fmla="*/ 19 w 108"/>
                  <a:gd name="T51" fmla="*/ 67 h 108"/>
                  <a:gd name="T52" fmla="*/ 20 w 108"/>
                  <a:gd name="T53" fmla="*/ 69 h 108"/>
                  <a:gd name="T54" fmla="*/ 11 w 108"/>
                  <a:gd name="T55" fmla="*/ 83 h 108"/>
                  <a:gd name="T56" fmla="*/ 11 w 108"/>
                  <a:gd name="T57" fmla="*/ 88 h 108"/>
                  <a:gd name="T58" fmla="*/ 20 w 108"/>
                  <a:gd name="T59" fmla="*/ 96 h 108"/>
                  <a:gd name="T60" fmla="*/ 25 w 108"/>
                  <a:gd name="T61" fmla="*/ 97 h 108"/>
                  <a:gd name="T62" fmla="*/ 38 w 108"/>
                  <a:gd name="T63" fmla="*/ 88 h 108"/>
                  <a:gd name="T64" fmla="*/ 41 w 108"/>
                  <a:gd name="T65" fmla="*/ 89 h 108"/>
                  <a:gd name="T66" fmla="*/ 44 w 108"/>
                  <a:gd name="T67" fmla="*/ 105 h 108"/>
                  <a:gd name="T68" fmla="*/ 48 w 108"/>
                  <a:gd name="T69" fmla="*/ 108 h 108"/>
                  <a:gd name="T70" fmla="*/ 60 w 108"/>
                  <a:gd name="T71" fmla="*/ 108 h 108"/>
                  <a:gd name="T72" fmla="*/ 64 w 108"/>
                  <a:gd name="T73" fmla="*/ 105 h 108"/>
                  <a:gd name="T74" fmla="*/ 66 w 108"/>
                  <a:gd name="T75" fmla="*/ 89 h 108"/>
                  <a:gd name="T76" fmla="*/ 69 w 108"/>
                  <a:gd name="T77" fmla="*/ 88 h 108"/>
                  <a:gd name="T78" fmla="*/ 83 w 108"/>
                  <a:gd name="T79" fmla="*/ 97 h 108"/>
                  <a:gd name="T80" fmla="*/ 87 w 108"/>
                  <a:gd name="T81" fmla="*/ 96 h 108"/>
                  <a:gd name="T82" fmla="*/ 96 w 108"/>
                  <a:gd name="T83" fmla="*/ 88 h 108"/>
                  <a:gd name="T84" fmla="*/ 97 w 108"/>
                  <a:gd name="T85" fmla="*/ 83 h 108"/>
                  <a:gd name="T86" fmla="*/ 88 w 108"/>
                  <a:gd name="T87" fmla="*/ 69 h 108"/>
                  <a:gd name="T88" fmla="*/ 89 w 108"/>
                  <a:gd name="T89" fmla="*/ 67 h 108"/>
                  <a:gd name="T90" fmla="*/ 105 w 108"/>
                  <a:gd name="T91" fmla="*/ 64 h 108"/>
                  <a:gd name="T92" fmla="*/ 108 w 108"/>
                  <a:gd name="T93" fmla="*/ 60 h 108"/>
                  <a:gd name="T94" fmla="*/ 108 w 108"/>
                  <a:gd name="T95" fmla="*/ 48 h 108"/>
                  <a:gd name="T96" fmla="*/ 105 w 108"/>
                  <a:gd name="T97" fmla="*/ 44 h 108"/>
                  <a:gd name="T98" fmla="*/ 54 w 108"/>
                  <a:gd name="T99" fmla="*/ 71 h 108"/>
                  <a:gd name="T100" fmla="*/ 37 w 108"/>
                  <a:gd name="T101" fmla="*/ 54 h 108"/>
                  <a:gd name="T102" fmla="*/ 54 w 108"/>
                  <a:gd name="T103" fmla="*/ 37 h 108"/>
                  <a:gd name="T104" fmla="*/ 71 w 108"/>
                  <a:gd name="T105" fmla="*/ 54 h 108"/>
                  <a:gd name="T106" fmla="*/ 54 w 108"/>
                  <a:gd name="T107" fmla="*/ 7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8" h="108">
                    <a:moveTo>
                      <a:pt x="105" y="44"/>
                    </a:moveTo>
                    <a:cubicBezTo>
                      <a:pt x="89" y="41"/>
                      <a:pt x="89" y="41"/>
                      <a:pt x="89" y="41"/>
                    </a:cubicBezTo>
                    <a:cubicBezTo>
                      <a:pt x="87" y="41"/>
                      <a:pt x="87" y="40"/>
                      <a:pt x="88" y="38"/>
                    </a:cubicBezTo>
                    <a:cubicBezTo>
                      <a:pt x="97" y="25"/>
                      <a:pt x="97" y="25"/>
                      <a:pt x="97" y="25"/>
                    </a:cubicBezTo>
                    <a:cubicBezTo>
                      <a:pt x="98" y="23"/>
                      <a:pt x="97" y="21"/>
                      <a:pt x="96" y="20"/>
                    </a:cubicBezTo>
                    <a:cubicBezTo>
                      <a:pt x="87" y="11"/>
                      <a:pt x="87" y="11"/>
                      <a:pt x="87" y="11"/>
                    </a:cubicBezTo>
                    <a:cubicBezTo>
                      <a:pt x="86" y="10"/>
                      <a:pt x="84" y="10"/>
                      <a:pt x="83" y="11"/>
                    </a:cubicBezTo>
                    <a:cubicBezTo>
                      <a:pt x="69" y="20"/>
                      <a:pt x="69" y="20"/>
                      <a:pt x="69" y="20"/>
                    </a:cubicBezTo>
                    <a:cubicBezTo>
                      <a:pt x="68" y="21"/>
                      <a:pt x="67" y="21"/>
                      <a:pt x="66" y="19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63" y="1"/>
                      <a:pt x="62" y="0"/>
                      <a:pt x="60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6" y="0"/>
                      <a:pt x="44" y="1"/>
                      <a:pt x="44" y="3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1" y="21"/>
                      <a:pt x="40" y="21"/>
                      <a:pt x="38" y="20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3" y="10"/>
                      <a:pt x="21" y="10"/>
                      <a:pt x="20" y="1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0" y="21"/>
                      <a:pt x="10" y="23"/>
                      <a:pt x="11" y="25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1" y="40"/>
                      <a:pt x="21" y="41"/>
                      <a:pt x="19" y="41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1" y="45"/>
                      <a:pt x="0" y="46"/>
                      <a:pt x="0" y="48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2"/>
                      <a:pt x="1" y="63"/>
                      <a:pt x="3" y="64"/>
                    </a:cubicBezTo>
                    <a:cubicBezTo>
                      <a:pt x="19" y="67"/>
                      <a:pt x="19" y="67"/>
                      <a:pt x="19" y="67"/>
                    </a:cubicBezTo>
                    <a:cubicBezTo>
                      <a:pt x="21" y="67"/>
                      <a:pt x="21" y="68"/>
                      <a:pt x="20" y="69"/>
                    </a:cubicBezTo>
                    <a:cubicBezTo>
                      <a:pt x="11" y="83"/>
                      <a:pt x="11" y="83"/>
                      <a:pt x="11" y="83"/>
                    </a:cubicBezTo>
                    <a:cubicBezTo>
                      <a:pt x="10" y="84"/>
                      <a:pt x="10" y="86"/>
                      <a:pt x="11" y="88"/>
                    </a:cubicBezTo>
                    <a:cubicBezTo>
                      <a:pt x="20" y="96"/>
                      <a:pt x="20" y="96"/>
                      <a:pt x="20" y="96"/>
                    </a:cubicBezTo>
                    <a:cubicBezTo>
                      <a:pt x="21" y="97"/>
                      <a:pt x="23" y="98"/>
                      <a:pt x="25" y="97"/>
                    </a:cubicBezTo>
                    <a:cubicBezTo>
                      <a:pt x="38" y="88"/>
                      <a:pt x="38" y="88"/>
                      <a:pt x="38" y="88"/>
                    </a:cubicBezTo>
                    <a:cubicBezTo>
                      <a:pt x="40" y="87"/>
                      <a:pt x="41" y="87"/>
                      <a:pt x="41" y="89"/>
                    </a:cubicBezTo>
                    <a:cubicBezTo>
                      <a:pt x="44" y="105"/>
                      <a:pt x="44" y="105"/>
                      <a:pt x="44" y="105"/>
                    </a:cubicBezTo>
                    <a:cubicBezTo>
                      <a:pt x="44" y="106"/>
                      <a:pt x="46" y="108"/>
                      <a:pt x="48" y="108"/>
                    </a:cubicBezTo>
                    <a:cubicBezTo>
                      <a:pt x="60" y="108"/>
                      <a:pt x="60" y="108"/>
                      <a:pt x="60" y="108"/>
                    </a:cubicBezTo>
                    <a:cubicBezTo>
                      <a:pt x="62" y="108"/>
                      <a:pt x="63" y="106"/>
                      <a:pt x="64" y="105"/>
                    </a:cubicBezTo>
                    <a:cubicBezTo>
                      <a:pt x="66" y="89"/>
                      <a:pt x="66" y="89"/>
                      <a:pt x="66" y="89"/>
                    </a:cubicBezTo>
                    <a:cubicBezTo>
                      <a:pt x="67" y="87"/>
                      <a:pt x="68" y="87"/>
                      <a:pt x="69" y="88"/>
                    </a:cubicBezTo>
                    <a:cubicBezTo>
                      <a:pt x="83" y="97"/>
                      <a:pt x="83" y="97"/>
                      <a:pt x="83" y="97"/>
                    </a:cubicBezTo>
                    <a:cubicBezTo>
                      <a:pt x="84" y="98"/>
                      <a:pt x="86" y="97"/>
                      <a:pt x="87" y="96"/>
                    </a:cubicBezTo>
                    <a:cubicBezTo>
                      <a:pt x="96" y="88"/>
                      <a:pt x="96" y="88"/>
                      <a:pt x="96" y="88"/>
                    </a:cubicBezTo>
                    <a:cubicBezTo>
                      <a:pt x="97" y="86"/>
                      <a:pt x="98" y="84"/>
                      <a:pt x="97" y="83"/>
                    </a:cubicBezTo>
                    <a:cubicBezTo>
                      <a:pt x="88" y="69"/>
                      <a:pt x="88" y="69"/>
                      <a:pt x="88" y="69"/>
                    </a:cubicBezTo>
                    <a:cubicBezTo>
                      <a:pt x="87" y="68"/>
                      <a:pt x="87" y="67"/>
                      <a:pt x="89" y="67"/>
                    </a:cubicBezTo>
                    <a:cubicBezTo>
                      <a:pt x="105" y="64"/>
                      <a:pt x="105" y="64"/>
                      <a:pt x="105" y="64"/>
                    </a:cubicBezTo>
                    <a:cubicBezTo>
                      <a:pt x="106" y="63"/>
                      <a:pt x="108" y="62"/>
                      <a:pt x="108" y="60"/>
                    </a:cubicBezTo>
                    <a:cubicBezTo>
                      <a:pt x="108" y="48"/>
                      <a:pt x="108" y="48"/>
                      <a:pt x="108" y="48"/>
                    </a:cubicBezTo>
                    <a:cubicBezTo>
                      <a:pt x="108" y="46"/>
                      <a:pt x="106" y="45"/>
                      <a:pt x="105" y="44"/>
                    </a:cubicBezTo>
                    <a:close/>
                    <a:moveTo>
                      <a:pt x="54" y="71"/>
                    </a:moveTo>
                    <a:cubicBezTo>
                      <a:pt x="45" y="71"/>
                      <a:pt x="37" y="63"/>
                      <a:pt x="37" y="54"/>
                    </a:cubicBezTo>
                    <a:cubicBezTo>
                      <a:pt x="37" y="45"/>
                      <a:pt x="45" y="37"/>
                      <a:pt x="54" y="37"/>
                    </a:cubicBezTo>
                    <a:cubicBezTo>
                      <a:pt x="63" y="37"/>
                      <a:pt x="71" y="45"/>
                      <a:pt x="71" y="54"/>
                    </a:cubicBezTo>
                    <a:cubicBezTo>
                      <a:pt x="71" y="63"/>
                      <a:pt x="63" y="71"/>
                      <a:pt x="54" y="71"/>
                    </a:cubicBezTo>
                    <a:close/>
                  </a:path>
                </a:pathLst>
              </a:custGeom>
              <a:solidFill>
                <a:srgbClr val="FFB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9" tIns="34295" rIns="68589" bIns="34295" numCol="1" anchor="t" anchorCtr="0" compatLnSpc="1"/>
              <a:lstStyle/>
              <a:p>
                <a:endParaRPr lang="zh-CN" altLang="en-US" dirty="0">
                  <a:latin typeface="方正正纤黑简体" panose="02000000000000000000" pitchFamily="2" charset="-122"/>
                </a:endParaRPr>
              </a:p>
            </p:txBody>
          </p:sp>
          <p:sp>
            <p:nvSpPr>
              <p:cNvPr id="51" name="Freeform 413"/>
              <p:cNvSpPr>
                <a:spLocks noEditPoints="1"/>
              </p:cNvSpPr>
              <p:nvPr/>
            </p:nvSpPr>
            <p:spPr bwMode="auto">
              <a:xfrm>
                <a:off x="3663399" y="2594831"/>
                <a:ext cx="207553" cy="195479"/>
              </a:xfrm>
              <a:custGeom>
                <a:avLst/>
                <a:gdLst>
                  <a:gd name="T0" fmla="*/ 210 w 216"/>
                  <a:gd name="T1" fmla="*/ 89 h 216"/>
                  <a:gd name="T2" fmla="*/ 178 w 216"/>
                  <a:gd name="T3" fmla="*/ 83 h 216"/>
                  <a:gd name="T4" fmla="*/ 176 w 216"/>
                  <a:gd name="T5" fmla="*/ 77 h 216"/>
                  <a:gd name="T6" fmla="*/ 194 w 216"/>
                  <a:gd name="T7" fmla="*/ 49 h 216"/>
                  <a:gd name="T8" fmla="*/ 193 w 216"/>
                  <a:gd name="T9" fmla="*/ 41 h 216"/>
                  <a:gd name="T10" fmla="*/ 175 w 216"/>
                  <a:gd name="T11" fmla="*/ 23 h 216"/>
                  <a:gd name="T12" fmla="*/ 167 w 216"/>
                  <a:gd name="T13" fmla="*/ 22 h 216"/>
                  <a:gd name="T14" fmla="*/ 139 w 216"/>
                  <a:gd name="T15" fmla="*/ 40 h 216"/>
                  <a:gd name="T16" fmla="*/ 133 w 216"/>
                  <a:gd name="T17" fmla="*/ 38 h 216"/>
                  <a:gd name="T18" fmla="*/ 127 w 216"/>
                  <a:gd name="T19" fmla="*/ 6 h 216"/>
                  <a:gd name="T20" fmla="*/ 121 w 216"/>
                  <a:gd name="T21" fmla="*/ 0 h 216"/>
                  <a:gd name="T22" fmla="*/ 95 w 216"/>
                  <a:gd name="T23" fmla="*/ 0 h 216"/>
                  <a:gd name="T24" fmla="*/ 89 w 216"/>
                  <a:gd name="T25" fmla="*/ 6 h 216"/>
                  <a:gd name="T26" fmla="*/ 83 w 216"/>
                  <a:gd name="T27" fmla="*/ 38 h 216"/>
                  <a:gd name="T28" fmla="*/ 77 w 216"/>
                  <a:gd name="T29" fmla="*/ 40 h 216"/>
                  <a:gd name="T30" fmla="*/ 49 w 216"/>
                  <a:gd name="T31" fmla="*/ 22 h 216"/>
                  <a:gd name="T32" fmla="*/ 41 w 216"/>
                  <a:gd name="T33" fmla="*/ 23 h 216"/>
                  <a:gd name="T34" fmla="*/ 23 w 216"/>
                  <a:gd name="T35" fmla="*/ 41 h 216"/>
                  <a:gd name="T36" fmla="*/ 22 w 216"/>
                  <a:gd name="T37" fmla="*/ 49 h 216"/>
                  <a:gd name="T38" fmla="*/ 40 w 216"/>
                  <a:gd name="T39" fmla="*/ 77 h 216"/>
                  <a:gd name="T40" fmla="*/ 38 w 216"/>
                  <a:gd name="T41" fmla="*/ 83 h 216"/>
                  <a:gd name="T42" fmla="*/ 6 w 216"/>
                  <a:gd name="T43" fmla="*/ 89 h 216"/>
                  <a:gd name="T44" fmla="*/ 0 w 216"/>
                  <a:gd name="T45" fmla="*/ 95 h 216"/>
                  <a:gd name="T46" fmla="*/ 0 w 216"/>
                  <a:gd name="T47" fmla="*/ 121 h 216"/>
                  <a:gd name="T48" fmla="*/ 6 w 216"/>
                  <a:gd name="T49" fmla="*/ 127 h 216"/>
                  <a:gd name="T50" fmla="*/ 38 w 216"/>
                  <a:gd name="T51" fmla="*/ 133 h 216"/>
                  <a:gd name="T52" fmla="*/ 40 w 216"/>
                  <a:gd name="T53" fmla="*/ 139 h 216"/>
                  <a:gd name="T54" fmla="*/ 22 w 216"/>
                  <a:gd name="T55" fmla="*/ 167 h 216"/>
                  <a:gd name="T56" fmla="*/ 23 w 216"/>
                  <a:gd name="T57" fmla="*/ 175 h 216"/>
                  <a:gd name="T58" fmla="*/ 41 w 216"/>
                  <a:gd name="T59" fmla="*/ 193 h 216"/>
                  <a:gd name="T60" fmla="*/ 49 w 216"/>
                  <a:gd name="T61" fmla="*/ 194 h 216"/>
                  <a:gd name="T62" fmla="*/ 77 w 216"/>
                  <a:gd name="T63" fmla="*/ 176 h 216"/>
                  <a:gd name="T64" fmla="*/ 83 w 216"/>
                  <a:gd name="T65" fmla="*/ 178 h 216"/>
                  <a:gd name="T66" fmla="*/ 89 w 216"/>
                  <a:gd name="T67" fmla="*/ 210 h 216"/>
                  <a:gd name="T68" fmla="*/ 95 w 216"/>
                  <a:gd name="T69" fmla="*/ 216 h 216"/>
                  <a:gd name="T70" fmla="*/ 121 w 216"/>
                  <a:gd name="T71" fmla="*/ 216 h 216"/>
                  <a:gd name="T72" fmla="*/ 127 w 216"/>
                  <a:gd name="T73" fmla="*/ 210 h 216"/>
                  <a:gd name="T74" fmla="*/ 133 w 216"/>
                  <a:gd name="T75" fmla="*/ 178 h 216"/>
                  <a:gd name="T76" fmla="*/ 139 w 216"/>
                  <a:gd name="T77" fmla="*/ 176 h 216"/>
                  <a:gd name="T78" fmla="*/ 167 w 216"/>
                  <a:gd name="T79" fmla="*/ 194 h 216"/>
                  <a:gd name="T80" fmla="*/ 175 w 216"/>
                  <a:gd name="T81" fmla="*/ 193 h 216"/>
                  <a:gd name="T82" fmla="*/ 193 w 216"/>
                  <a:gd name="T83" fmla="*/ 175 h 216"/>
                  <a:gd name="T84" fmla="*/ 194 w 216"/>
                  <a:gd name="T85" fmla="*/ 167 h 216"/>
                  <a:gd name="T86" fmla="*/ 176 w 216"/>
                  <a:gd name="T87" fmla="*/ 139 h 216"/>
                  <a:gd name="T88" fmla="*/ 178 w 216"/>
                  <a:gd name="T89" fmla="*/ 133 h 216"/>
                  <a:gd name="T90" fmla="*/ 210 w 216"/>
                  <a:gd name="T91" fmla="*/ 127 h 216"/>
                  <a:gd name="T92" fmla="*/ 216 w 216"/>
                  <a:gd name="T93" fmla="*/ 121 h 216"/>
                  <a:gd name="T94" fmla="*/ 216 w 216"/>
                  <a:gd name="T95" fmla="*/ 95 h 216"/>
                  <a:gd name="T96" fmla="*/ 210 w 216"/>
                  <a:gd name="T97" fmla="*/ 89 h 216"/>
                  <a:gd name="T98" fmla="*/ 108 w 216"/>
                  <a:gd name="T99" fmla="*/ 147 h 216"/>
                  <a:gd name="T100" fmla="*/ 69 w 216"/>
                  <a:gd name="T101" fmla="*/ 108 h 216"/>
                  <a:gd name="T102" fmla="*/ 108 w 216"/>
                  <a:gd name="T103" fmla="*/ 69 h 216"/>
                  <a:gd name="T104" fmla="*/ 147 w 216"/>
                  <a:gd name="T105" fmla="*/ 108 h 216"/>
                  <a:gd name="T106" fmla="*/ 108 w 216"/>
                  <a:gd name="T107" fmla="*/ 147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16" h="216">
                    <a:moveTo>
                      <a:pt x="210" y="89"/>
                    </a:moveTo>
                    <a:cubicBezTo>
                      <a:pt x="178" y="83"/>
                      <a:pt x="178" y="83"/>
                      <a:pt x="178" y="83"/>
                    </a:cubicBezTo>
                    <a:cubicBezTo>
                      <a:pt x="175" y="82"/>
                      <a:pt x="174" y="80"/>
                      <a:pt x="176" y="77"/>
                    </a:cubicBezTo>
                    <a:cubicBezTo>
                      <a:pt x="194" y="49"/>
                      <a:pt x="194" y="49"/>
                      <a:pt x="194" y="49"/>
                    </a:cubicBezTo>
                    <a:cubicBezTo>
                      <a:pt x="196" y="47"/>
                      <a:pt x="195" y="43"/>
                      <a:pt x="193" y="41"/>
                    </a:cubicBezTo>
                    <a:cubicBezTo>
                      <a:pt x="175" y="23"/>
                      <a:pt x="175" y="23"/>
                      <a:pt x="175" y="23"/>
                    </a:cubicBezTo>
                    <a:cubicBezTo>
                      <a:pt x="173" y="21"/>
                      <a:pt x="169" y="20"/>
                      <a:pt x="167" y="22"/>
                    </a:cubicBezTo>
                    <a:cubicBezTo>
                      <a:pt x="139" y="40"/>
                      <a:pt x="139" y="40"/>
                      <a:pt x="139" y="40"/>
                    </a:cubicBezTo>
                    <a:cubicBezTo>
                      <a:pt x="137" y="42"/>
                      <a:pt x="134" y="41"/>
                      <a:pt x="133" y="38"/>
                    </a:cubicBezTo>
                    <a:cubicBezTo>
                      <a:pt x="127" y="6"/>
                      <a:pt x="127" y="6"/>
                      <a:pt x="127" y="6"/>
                    </a:cubicBezTo>
                    <a:cubicBezTo>
                      <a:pt x="127" y="3"/>
                      <a:pt x="124" y="0"/>
                      <a:pt x="121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2" y="0"/>
                      <a:pt x="89" y="3"/>
                      <a:pt x="89" y="6"/>
                    </a:cubicBezTo>
                    <a:cubicBezTo>
                      <a:pt x="83" y="38"/>
                      <a:pt x="83" y="38"/>
                      <a:pt x="83" y="38"/>
                    </a:cubicBezTo>
                    <a:cubicBezTo>
                      <a:pt x="82" y="41"/>
                      <a:pt x="80" y="42"/>
                      <a:pt x="77" y="40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47" y="20"/>
                      <a:pt x="43" y="21"/>
                      <a:pt x="41" y="23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1" y="43"/>
                      <a:pt x="20" y="47"/>
                      <a:pt x="22" y="49"/>
                    </a:cubicBezTo>
                    <a:cubicBezTo>
                      <a:pt x="40" y="77"/>
                      <a:pt x="40" y="77"/>
                      <a:pt x="40" y="77"/>
                    </a:cubicBezTo>
                    <a:cubicBezTo>
                      <a:pt x="42" y="80"/>
                      <a:pt x="41" y="82"/>
                      <a:pt x="38" y="83"/>
                    </a:cubicBezTo>
                    <a:cubicBezTo>
                      <a:pt x="6" y="89"/>
                      <a:pt x="6" y="89"/>
                      <a:pt x="6" y="89"/>
                    </a:cubicBezTo>
                    <a:cubicBezTo>
                      <a:pt x="3" y="89"/>
                      <a:pt x="0" y="92"/>
                      <a:pt x="0" y="95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4"/>
                      <a:pt x="3" y="127"/>
                      <a:pt x="6" y="127"/>
                    </a:cubicBezTo>
                    <a:cubicBezTo>
                      <a:pt x="38" y="133"/>
                      <a:pt x="38" y="133"/>
                      <a:pt x="38" y="133"/>
                    </a:cubicBezTo>
                    <a:cubicBezTo>
                      <a:pt x="41" y="134"/>
                      <a:pt x="42" y="137"/>
                      <a:pt x="40" y="139"/>
                    </a:cubicBezTo>
                    <a:cubicBezTo>
                      <a:pt x="22" y="167"/>
                      <a:pt x="22" y="167"/>
                      <a:pt x="22" y="167"/>
                    </a:cubicBezTo>
                    <a:cubicBezTo>
                      <a:pt x="20" y="169"/>
                      <a:pt x="21" y="173"/>
                      <a:pt x="23" y="175"/>
                    </a:cubicBezTo>
                    <a:cubicBezTo>
                      <a:pt x="41" y="193"/>
                      <a:pt x="41" y="193"/>
                      <a:pt x="41" y="193"/>
                    </a:cubicBezTo>
                    <a:cubicBezTo>
                      <a:pt x="43" y="195"/>
                      <a:pt x="47" y="196"/>
                      <a:pt x="49" y="194"/>
                    </a:cubicBezTo>
                    <a:cubicBezTo>
                      <a:pt x="77" y="176"/>
                      <a:pt x="77" y="176"/>
                      <a:pt x="77" y="176"/>
                    </a:cubicBezTo>
                    <a:cubicBezTo>
                      <a:pt x="80" y="174"/>
                      <a:pt x="82" y="175"/>
                      <a:pt x="83" y="178"/>
                    </a:cubicBezTo>
                    <a:cubicBezTo>
                      <a:pt x="89" y="210"/>
                      <a:pt x="89" y="210"/>
                      <a:pt x="89" y="210"/>
                    </a:cubicBezTo>
                    <a:cubicBezTo>
                      <a:pt x="89" y="213"/>
                      <a:pt x="92" y="216"/>
                      <a:pt x="95" y="216"/>
                    </a:cubicBezTo>
                    <a:cubicBezTo>
                      <a:pt x="121" y="216"/>
                      <a:pt x="121" y="216"/>
                      <a:pt x="121" y="216"/>
                    </a:cubicBezTo>
                    <a:cubicBezTo>
                      <a:pt x="124" y="216"/>
                      <a:pt x="127" y="213"/>
                      <a:pt x="127" y="210"/>
                    </a:cubicBezTo>
                    <a:cubicBezTo>
                      <a:pt x="133" y="178"/>
                      <a:pt x="133" y="178"/>
                      <a:pt x="133" y="178"/>
                    </a:cubicBezTo>
                    <a:cubicBezTo>
                      <a:pt x="134" y="175"/>
                      <a:pt x="137" y="174"/>
                      <a:pt x="139" y="176"/>
                    </a:cubicBezTo>
                    <a:cubicBezTo>
                      <a:pt x="167" y="194"/>
                      <a:pt x="167" y="194"/>
                      <a:pt x="167" y="194"/>
                    </a:cubicBezTo>
                    <a:cubicBezTo>
                      <a:pt x="169" y="196"/>
                      <a:pt x="173" y="195"/>
                      <a:pt x="175" y="193"/>
                    </a:cubicBezTo>
                    <a:cubicBezTo>
                      <a:pt x="193" y="175"/>
                      <a:pt x="193" y="175"/>
                      <a:pt x="193" y="175"/>
                    </a:cubicBezTo>
                    <a:cubicBezTo>
                      <a:pt x="195" y="173"/>
                      <a:pt x="196" y="169"/>
                      <a:pt x="194" y="167"/>
                    </a:cubicBezTo>
                    <a:cubicBezTo>
                      <a:pt x="176" y="139"/>
                      <a:pt x="176" y="139"/>
                      <a:pt x="176" y="139"/>
                    </a:cubicBezTo>
                    <a:cubicBezTo>
                      <a:pt x="174" y="137"/>
                      <a:pt x="175" y="134"/>
                      <a:pt x="178" y="133"/>
                    </a:cubicBezTo>
                    <a:cubicBezTo>
                      <a:pt x="210" y="127"/>
                      <a:pt x="210" y="127"/>
                      <a:pt x="210" y="127"/>
                    </a:cubicBezTo>
                    <a:cubicBezTo>
                      <a:pt x="213" y="127"/>
                      <a:pt x="216" y="124"/>
                      <a:pt x="216" y="121"/>
                    </a:cubicBezTo>
                    <a:cubicBezTo>
                      <a:pt x="216" y="95"/>
                      <a:pt x="216" y="95"/>
                      <a:pt x="216" y="95"/>
                    </a:cubicBezTo>
                    <a:cubicBezTo>
                      <a:pt x="216" y="92"/>
                      <a:pt x="213" y="89"/>
                      <a:pt x="210" y="89"/>
                    </a:cubicBezTo>
                    <a:close/>
                    <a:moveTo>
                      <a:pt x="108" y="147"/>
                    </a:moveTo>
                    <a:cubicBezTo>
                      <a:pt x="86" y="147"/>
                      <a:pt x="69" y="130"/>
                      <a:pt x="69" y="108"/>
                    </a:cubicBezTo>
                    <a:cubicBezTo>
                      <a:pt x="69" y="87"/>
                      <a:pt x="86" y="69"/>
                      <a:pt x="108" y="69"/>
                    </a:cubicBezTo>
                    <a:cubicBezTo>
                      <a:pt x="130" y="69"/>
                      <a:pt x="147" y="87"/>
                      <a:pt x="147" y="108"/>
                    </a:cubicBezTo>
                    <a:cubicBezTo>
                      <a:pt x="147" y="130"/>
                      <a:pt x="130" y="147"/>
                      <a:pt x="108" y="147"/>
                    </a:cubicBezTo>
                    <a:close/>
                  </a:path>
                </a:pathLst>
              </a:custGeom>
              <a:solidFill>
                <a:srgbClr val="FFB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9" tIns="34295" rIns="68589" bIns="34295" numCol="1" anchor="t" anchorCtr="0" compatLnSpc="1"/>
              <a:lstStyle/>
              <a:p>
                <a:endParaRPr lang="zh-CN" altLang="en-US" dirty="0">
                  <a:latin typeface="方正正纤黑简体" panose="02000000000000000000" pitchFamily="2" charset="-122"/>
                </a:endParaRPr>
              </a:p>
            </p:txBody>
          </p:sp>
        </p:grpSp>
      </p:grpSp>
      <p:cxnSp>
        <p:nvCxnSpPr>
          <p:cNvPr id="164" name="直接连接符 163"/>
          <p:cNvCxnSpPr>
            <a:stCxn id="102" idx="0"/>
            <a:endCxn id="114" idx="4"/>
          </p:cNvCxnSpPr>
          <p:nvPr/>
        </p:nvCxnSpPr>
        <p:spPr>
          <a:xfrm>
            <a:off x="4977130" y="1895475"/>
            <a:ext cx="0" cy="140208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4"/>
          <p:cNvSpPr txBox="1">
            <a:spLocks noChangeArrowheads="1"/>
          </p:cNvSpPr>
          <p:nvPr/>
        </p:nvSpPr>
        <p:spPr bwMode="auto">
          <a:xfrm>
            <a:off x="2000209" y="2852142"/>
            <a:ext cx="1921635" cy="79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产品运营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2160531" y="1234348"/>
            <a:ext cx="1656422" cy="1650332"/>
            <a:chOff x="3881858" y="5509627"/>
            <a:chExt cx="1016511" cy="1016511"/>
          </a:xfrm>
        </p:grpSpPr>
        <p:sp>
          <p:nvSpPr>
            <p:cNvPr id="80" name="椭圆 79"/>
            <p:cNvSpPr/>
            <p:nvPr/>
          </p:nvSpPr>
          <p:spPr>
            <a:xfrm>
              <a:off x="3881858" y="5509627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4034463" y="5662232"/>
              <a:ext cx="711301" cy="711301"/>
            </a:xfrm>
            <a:prstGeom prst="ellipse">
              <a:avLst/>
            </a:prstGeom>
            <a:solidFill>
              <a:srgbClr val="FFB850"/>
            </a:solidFill>
            <a:ln w="15875">
              <a:noFill/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文本框 22"/>
            <p:cNvSpPr txBox="1"/>
            <p:nvPr/>
          </p:nvSpPr>
          <p:spPr>
            <a:xfrm>
              <a:off x="4074743" y="5748937"/>
              <a:ext cx="596725" cy="511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Agency FB" panose="020B0503020202020204" pitchFamily="34" charset="0"/>
                  <a:ea typeface="等线" panose="02010600030101010101" pitchFamily="2" charset="-122"/>
                </a:rPr>
                <a:t>03</a:t>
              </a:r>
              <a:endParaRPr lang="en-US" altLang="zh-CN" sz="4800" dirty="0">
                <a:solidFill>
                  <a:schemeClr val="bg1"/>
                </a:solidFill>
                <a:latin typeface="Agency FB" panose="020B050302020202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4904284" y="1865932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101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4904284" y="2305563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105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4904284" y="2713579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109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4904284" y="3143915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113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5295818" y="1677834"/>
            <a:ext cx="1261884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网络营销方案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295817" y="2097911"/>
            <a:ext cx="1261884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线下推广方案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95816" y="2505835"/>
            <a:ext cx="902811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品牌维护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95815" y="2920174"/>
            <a:ext cx="902811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利润结构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230293" y="4802930"/>
            <a:ext cx="191329" cy="208014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/>
          <p:nvPr/>
        </p:nvSpPr>
        <p:spPr>
          <a:xfrm>
            <a:off x="770716" y="5010585"/>
            <a:ext cx="287653" cy="269005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/>
          <p:nvPr/>
        </p:nvSpPr>
        <p:spPr>
          <a:xfrm>
            <a:off x="1439831" y="4795062"/>
            <a:ext cx="418166" cy="448933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/>
          <p:cNvSpPr/>
          <p:nvPr/>
        </p:nvSpPr>
        <p:spPr>
          <a:xfrm>
            <a:off x="2222966" y="4820177"/>
            <a:ext cx="1050089" cy="1071781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4910774" y="4627801"/>
            <a:ext cx="506961" cy="517287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/>
          <p:cNvSpPr/>
          <p:nvPr/>
        </p:nvSpPr>
        <p:spPr>
          <a:xfrm>
            <a:off x="3454749" y="4493825"/>
            <a:ext cx="506961" cy="517287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/>
          <p:nvPr/>
        </p:nvSpPr>
        <p:spPr>
          <a:xfrm>
            <a:off x="4291264" y="4802571"/>
            <a:ext cx="191329" cy="208014"/>
          </a:xfrm>
          <a:prstGeom prst="ellipse">
            <a:avLst/>
          </a:prstGeom>
          <a:solidFill>
            <a:srgbClr val="00B0F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/>
          <p:cNvSpPr/>
          <p:nvPr/>
        </p:nvSpPr>
        <p:spPr>
          <a:xfrm>
            <a:off x="8125312" y="4677749"/>
            <a:ext cx="300198" cy="28485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椭圆 61"/>
          <p:cNvSpPr/>
          <p:nvPr/>
        </p:nvSpPr>
        <p:spPr>
          <a:xfrm>
            <a:off x="5669435" y="4906578"/>
            <a:ext cx="798274" cy="840849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6778462" y="4386972"/>
            <a:ext cx="1151817" cy="115126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/>
          <p:cNvSpPr/>
          <p:nvPr/>
        </p:nvSpPr>
        <p:spPr>
          <a:xfrm>
            <a:off x="8620543" y="4073306"/>
            <a:ext cx="1050089" cy="1071781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fade/>
      </p:transition>
    </mc:Choice>
    <mc:Fallback>
      <p:transition spd="slow" advTm="6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8506 -0.112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53" y="-56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 p14:presetBounceEnd="8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0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1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23" presetClass="entr" presetSubtype="28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3" presetClass="entr" presetSubtype="288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3" presetClass="entr" presetSubtype="28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3" presetClass="entr" presetSubtype="28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2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" grpId="0"/>
          <p:bldP spid="3" grpId="0"/>
          <p:bldP spid="5" grpId="0"/>
          <p:bldP spid="6" grpId="0"/>
          <p:bldP spid="7" grpId="0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8506 -0.112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53" y="-56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23" presetClass="entr" presetSubtype="28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3" presetClass="entr" presetSubtype="288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3" presetClass="entr" presetSubtype="28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3" presetClass="entr" presetSubtype="28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2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" grpId="0"/>
          <p:bldP spid="3" grpId="0"/>
          <p:bldP spid="5" grpId="0"/>
          <p:bldP spid="6" grpId="0"/>
          <p:bldP spid="7" grpId="0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5545515" y="765023"/>
            <a:ext cx="1057037" cy="3831549"/>
            <a:chOff x="7391780" y="1019626"/>
            <a:chExt cx="1408957" cy="5109028"/>
          </a:xfrm>
        </p:grpSpPr>
        <p:sp>
          <p:nvSpPr>
            <p:cNvPr id="8" name="任意多边形 7"/>
            <p:cNvSpPr/>
            <p:nvPr/>
          </p:nvSpPr>
          <p:spPr>
            <a:xfrm rot="5400000" flipH="1">
              <a:off x="5541745" y="2869661"/>
              <a:ext cx="5109028" cy="1408957"/>
            </a:xfrm>
            <a:custGeom>
              <a:avLst/>
              <a:gdLst>
                <a:gd name="connsiteX0" fmla="*/ 5428342 w 5428342"/>
                <a:gd name="connsiteY0" fmla="*/ 1363579 h 1497017"/>
                <a:gd name="connsiteX1" fmla="*/ 5428342 w 5428342"/>
                <a:gd name="connsiteY1" fmla="*/ 914375 h 1497017"/>
                <a:gd name="connsiteX2" fmla="*/ 5428342 w 5428342"/>
                <a:gd name="connsiteY2" fmla="*/ 135851 h 1497017"/>
                <a:gd name="connsiteX3" fmla="*/ 5294904 w 5428342"/>
                <a:gd name="connsiteY3" fmla="*/ 2413 h 1497017"/>
                <a:gd name="connsiteX4" fmla="*/ 3605041 w 5428342"/>
                <a:gd name="connsiteY4" fmla="*/ 0 h 1497017"/>
                <a:gd name="connsiteX5" fmla="*/ 3392166 w 5428342"/>
                <a:gd name="connsiteY5" fmla="*/ 58972 h 1497017"/>
                <a:gd name="connsiteX6" fmla="*/ 2818407 w 5428342"/>
                <a:gd name="connsiteY6" fmla="*/ 395057 h 1497017"/>
                <a:gd name="connsiteX7" fmla="*/ 2609938 w 5428342"/>
                <a:gd name="connsiteY7" fmla="*/ 395057 h 1497017"/>
                <a:gd name="connsiteX8" fmla="*/ 2214473 w 5428342"/>
                <a:gd name="connsiteY8" fmla="*/ 166869 h 1497017"/>
                <a:gd name="connsiteX9" fmla="*/ 2121315 w 5428342"/>
                <a:gd name="connsiteY9" fmla="*/ 109372 h 1497017"/>
                <a:gd name="connsiteX10" fmla="*/ 2037624 w 5428342"/>
                <a:gd name="connsiteY10" fmla="*/ 58972 h 1497017"/>
                <a:gd name="connsiteX11" fmla="*/ 1824749 w 5428342"/>
                <a:gd name="connsiteY11" fmla="*/ 0 h 1497017"/>
                <a:gd name="connsiteX12" fmla="*/ 1230424 w 5428342"/>
                <a:gd name="connsiteY12" fmla="*/ 849 h 1497017"/>
                <a:gd name="connsiteX13" fmla="*/ 1230424 w 5428342"/>
                <a:gd name="connsiteY13" fmla="*/ 2413 h 1497017"/>
                <a:gd name="connsiteX14" fmla="*/ 133438 w 5428342"/>
                <a:gd name="connsiteY14" fmla="*/ 2413 h 1497017"/>
                <a:gd name="connsiteX15" fmla="*/ 0 w 5428342"/>
                <a:gd name="connsiteY15" fmla="*/ 135851 h 1497017"/>
                <a:gd name="connsiteX16" fmla="*/ 0 w 5428342"/>
                <a:gd name="connsiteY16" fmla="*/ 914375 h 1497017"/>
                <a:gd name="connsiteX17" fmla="*/ 0 w 5428342"/>
                <a:gd name="connsiteY17" fmla="*/ 1363579 h 1497017"/>
                <a:gd name="connsiteX18" fmla="*/ 133438 w 5428342"/>
                <a:gd name="connsiteY18" fmla="*/ 1497017 h 1497017"/>
                <a:gd name="connsiteX19" fmla="*/ 1686405 w 5428342"/>
                <a:gd name="connsiteY19" fmla="*/ 1497017 h 1497017"/>
                <a:gd name="connsiteX20" fmla="*/ 1686405 w 5428342"/>
                <a:gd name="connsiteY20" fmla="*/ 1496820 h 1497017"/>
                <a:gd name="connsiteX21" fmla="*/ 1824749 w 5428342"/>
                <a:gd name="connsiteY21" fmla="*/ 1497017 h 1497017"/>
                <a:gd name="connsiteX22" fmla="*/ 2037624 w 5428342"/>
                <a:gd name="connsiteY22" fmla="*/ 1438045 h 1497017"/>
                <a:gd name="connsiteX23" fmla="*/ 2121315 w 5428342"/>
                <a:gd name="connsiteY23" fmla="*/ 1387645 h 1497017"/>
                <a:gd name="connsiteX24" fmla="*/ 2154423 w 5428342"/>
                <a:gd name="connsiteY24" fmla="*/ 1367211 h 1497017"/>
                <a:gd name="connsiteX25" fmla="*/ 2609938 w 5428342"/>
                <a:gd name="connsiteY25" fmla="*/ 1104373 h 1497017"/>
                <a:gd name="connsiteX26" fmla="*/ 2818407 w 5428342"/>
                <a:gd name="connsiteY26" fmla="*/ 1104373 h 1497017"/>
                <a:gd name="connsiteX27" fmla="*/ 3119246 w 5428342"/>
                <a:gd name="connsiteY27" fmla="*/ 1277961 h 1497017"/>
                <a:gd name="connsiteX28" fmla="*/ 3119246 w 5428342"/>
                <a:gd name="connsiteY28" fmla="*/ 1280155 h 1497017"/>
                <a:gd name="connsiteX29" fmla="*/ 3180682 w 5428342"/>
                <a:gd name="connsiteY29" fmla="*/ 1317854 h 1497017"/>
                <a:gd name="connsiteX30" fmla="*/ 3377450 w 5428342"/>
                <a:gd name="connsiteY30" fmla="*/ 1438045 h 1497017"/>
                <a:gd name="connsiteX31" fmla="*/ 3590324 w 5428342"/>
                <a:gd name="connsiteY31" fmla="*/ 1497017 h 1497017"/>
                <a:gd name="connsiteX32" fmla="*/ 3630476 w 5428342"/>
                <a:gd name="connsiteY32" fmla="*/ 1496960 h 1497017"/>
                <a:gd name="connsiteX33" fmla="*/ 3630476 w 5428342"/>
                <a:gd name="connsiteY33" fmla="*/ 1497017 h 1497017"/>
                <a:gd name="connsiteX34" fmla="*/ 5294904 w 5428342"/>
                <a:gd name="connsiteY34" fmla="*/ 1497017 h 1497017"/>
                <a:gd name="connsiteX35" fmla="*/ 5428342 w 5428342"/>
                <a:gd name="connsiteY35" fmla="*/ 1363579 h 149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428342" h="1497017">
                  <a:moveTo>
                    <a:pt x="5428342" y="1363579"/>
                  </a:moveTo>
                  <a:lnTo>
                    <a:pt x="5428342" y="914375"/>
                  </a:lnTo>
                  <a:lnTo>
                    <a:pt x="5428342" y="135851"/>
                  </a:lnTo>
                  <a:cubicBezTo>
                    <a:pt x="5428342" y="62155"/>
                    <a:pt x="5368600" y="2413"/>
                    <a:pt x="5294904" y="2413"/>
                  </a:cubicBezTo>
                  <a:lnTo>
                    <a:pt x="3605041" y="0"/>
                  </a:lnTo>
                  <a:cubicBezTo>
                    <a:pt x="3490656" y="2769"/>
                    <a:pt x="3467950" y="22427"/>
                    <a:pt x="3392166" y="58972"/>
                  </a:cubicBezTo>
                  <a:cubicBezTo>
                    <a:pt x="3279295" y="124100"/>
                    <a:pt x="2948779" y="339043"/>
                    <a:pt x="2818407" y="395057"/>
                  </a:cubicBezTo>
                  <a:cubicBezTo>
                    <a:pt x="2688036" y="451071"/>
                    <a:pt x="2667099" y="428663"/>
                    <a:pt x="2609938" y="395057"/>
                  </a:cubicBezTo>
                  <a:lnTo>
                    <a:pt x="2214473" y="166869"/>
                  </a:lnTo>
                  <a:lnTo>
                    <a:pt x="2121315" y="109372"/>
                  </a:lnTo>
                  <a:cubicBezTo>
                    <a:pt x="2087603" y="88662"/>
                    <a:pt x="2058788" y="71184"/>
                    <a:pt x="2037624" y="58972"/>
                  </a:cubicBezTo>
                  <a:cubicBezTo>
                    <a:pt x="1961840" y="22427"/>
                    <a:pt x="1939134" y="2769"/>
                    <a:pt x="1824749" y="0"/>
                  </a:cubicBezTo>
                  <a:lnTo>
                    <a:pt x="1230424" y="849"/>
                  </a:lnTo>
                  <a:lnTo>
                    <a:pt x="1230424" y="2413"/>
                  </a:lnTo>
                  <a:lnTo>
                    <a:pt x="133438" y="2413"/>
                  </a:lnTo>
                  <a:cubicBezTo>
                    <a:pt x="59742" y="2413"/>
                    <a:pt x="0" y="62155"/>
                    <a:pt x="0" y="135851"/>
                  </a:cubicBezTo>
                  <a:lnTo>
                    <a:pt x="0" y="914375"/>
                  </a:lnTo>
                  <a:lnTo>
                    <a:pt x="0" y="1363579"/>
                  </a:lnTo>
                  <a:cubicBezTo>
                    <a:pt x="0" y="1437275"/>
                    <a:pt x="59742" y="1497017"/>
                    <a:pt x="133438" y="1497017"/>
                  </a:cubicBezTo>
                  <a:lnTo>
                    <a:pt x="1686405" y="1497017"/>
                  </a:lnTo>
                  <a:lnTo>
                    <a:pt x="1686405" y="1496820"/>
                  </a:lnTo>
                  <a:lnTo>
                    <a:pt x="1824749" y="1497017"/>
                  </a:lnTo>
                  <a:cubicBezTo>
                    <a:pt x="1939134" y="1494248"/>
                    <a:pt x="1961840" y="1474590"/>
                    <a:pt x="2037624" y="1438045"/>
                  </a:cubicBezTo>
                  <a:cubicBezTo>
                    <a:pt x="2058788" y="1425834"/>
                    <a:pt x="2087603" y="1408355"/>
                    <a:pt x="2121315" y="1387645"/>
                  </a:cubicBezTo>
                  <a:lnTo>
                    <a:pt x="2154423" y="1367211"/>
                  </a:lnTo>
                  <a:lnTo>
                    <a:pt x="2609938" y="1104373"/>
                  </a:lnTo>
                  <a:cubicBezTo>
                    <a:pt x="2667099" y="1070767"/>
                    <a:pt x="2761246" y="1070767"/>
                    <a:pt x="2818407" y="1104373"/>
                  </a:cubicBezTo>
                  <a:lnTo>
                    <a:pt x="3119246" y="1277961"/>
                  </a:lnTo>
                  <a:lnTo>
                    <a:pt x="3119246" y="1280155"/>
                  </a:lnTo>
                  <a:lnTo>
                    <a:pt x="3180682" y="1317854"/>
                  </a:lnTo>
                  <a:cubicBezTo>
                    <a:pt x="3262190" y="1368131"/>
                    <a:pt x="3335123" y="1413622"/>
                    <a:pt x="3377450" y="1438045"/>
                  </a:cubicBezTo>
                  <a:cubicBezTo>
                    <a:pt x="3453233" y="1474590"/>
                    <a:pt x="3475939" y="1494248"/>
                    <a:pt x="3590324" y="1497017"/>
                  </a:cubicBezTo>
                  <a:lnTo>
                    <a:pt x="3630476" y="1496960"/>
                  </a:lnTo>
                  <a:lnTo>
                    <a:pt x="3630476" y="1497017"/>
                  </a:lnTo>
                  <a:lnTo>
                    <a:pt x="5294904" y="1497017"/>
                  </a:lnTo>
                  <a:cubicBezTo>
                    <a:pt x="5368600" y="1497017"/>
                    <a:pt x="5428342" y="1437275"/>
                    <a:pt x="5428342" y="1363579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25400">
              <a:gradFill flip="none" rotWithShape="1">
                <a:gsLst>
                  <a:gs pos="59000">
                    <a:srgbClr val="FBFBFB"/>
                  </a:gs>
                  <a:gs pos="0">
                    <a:srgbClr val="C7C7C7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3" name="圆角矩形 25"/>
            <p:cNvSpPr/>
            <p:nvPr/>
          </p:nvSpPr>
          <p:spPr>
            <a:xfrm rot="16200000" flipH="1" flipV="1">
              <a:off x="7064611" y="1784256"/>
              <a:ext cx="2073927" cy="985997"/>
            </a:xfrm>
            <a:custGeom>
              <a:avLst/>
              <a:gdLst>
                <a:gd name="connsiteX0" fmla="*/ 0 w 1706671"/>
                <a:gd name="connsiteY0" fmla="*/ 129861 h 1036320"/>
                <a:gd name="connsiteX1" fmla="*/ 129861 w 1706671"/>
                <a:gd name="connsiteY1" fmla="*/ 0 h 1036320"/>
                <a:gd name="connsiteX2" fmla="*/ 1576810 w 1706671"/>
                <a:gd name="connsiteY2" fmla="*/ 0 h 1036320"/>
                <a:gd name="connsiteX3" fmla="*/ 1706671 w 1706671"/>
                <a:gd name="connsiteY3" fmla="*/ 129861 h 1036320"/>
                <a:gd name="connsiteX4" fmla="*/ 1706671 w 1706671"/>
                <a:gd name="connsiteY4" fmla="*/ 906459 h 1036320"/>
                <a:gd name="connsiteX5" fmla="*/ 1576810 w 1706671"/>
                <a:gd name="connsiteY5" fmla="*/ 1036320 h 1036320"/>
                <a:gd name="connsiteX6" fmla="*/ 129861 w 1706671"/>
                <a:gd name="connsiteY6" fmla="*/ 1036320 h 1036320"/>
                <a:gd name="connsiteX7" fmla="*/ 0 w 1706671"/>
                <a:gd name="connsiteY7" fmla="*/ 906459 h 1036320"/>
                <a:gd name="connsiteX8" fmla="*/ 0 w 1706671"/>
                <a:gd name="connsiteY8" fmla="*/ 129861 h 1036320"/>
                <a:gd name="connsiteX0-1" fmla="*/ 0 w 2114558"/>
                <a:gd name="connsiteY0-2" fmla="*/ 129861 h 1036320"/>
                <a:gd name="connsiteX1-3" fmla="*/ 129861 w 2114558"/>
                <a:gd name="connsiteY1-4" fmla="*/ 0 h 1036320"/>
                <a:gd name="connsiteX2-5" fmla="*/ 1576810 w 2114558"/>
                <a:gd name="connsiteY2-6" fmla="*/ 0 h 1036320"/>
                <a:gd name="connsiteX3-7" fmla="*/ 1706671 w 2114558"/>
                <a:gd name="connsiteY3-8" fmla="*/ 129861 h 1036320"/>
                <a:gd name="connsiteX4-9" fmla="*/ 2114550 w 2114558"/>
                <a:gd name="connsiteY4-10" fmla="*/ 509588 h 1036320"/>
                <a:gd name="connsiteX5-11" fmla="*/ 1706671 w 2114558"/>
                <a:gd name="connsiteY5-12" fmla="*/ 906459 h 1036320"/>
                <a:gd name="connsiteX6-13" fmla="*/ 1576810 w 2114558"/>
                <a:gd name="connsiteY6-14" fmla="*/ 1036320 h 1036320"/>
                <a:gd name="connsiteX7-15" fmla="*/ 129861 w 2114558"/>
                <a:gd name="connsiteY7-16" fmla="*/ 1036320 h 1036320"/>
                <a:gd name="connsiteX8-17" fmla="*/ 0 w 2114558"/>
                <a:gd name="connsiteY8-18" fmla="*/ 906459 h 1036320"/>
                <a:gd name="connsiteX9" fmla="*/ 0 w 2114558"/>
                <a:gd name="connsiteY9" fmla="*/ 129861 h 1036320"/>
                <a:gd name="connsiteX0-19" fmla="*/ 0 w 2114560"/>
                <a:gd name="connsiteY0-20" fmla="*/ 129861 h 1036320"/>
                <a:gd name="connsiteX1-21" fmla="*/ 129861 w 2114560"/>
                <a:gd name="connsiteY1-22" fmla="*/ 0 h 1036320"/>
                <a:gd name="connsiteX2-23" fmla="*/ 1576810 w 2114560"/>
                <a:gd name="connsiteY2-24" fmla="*/ 0 h 1036320"/>
                <a:gd name="connsiteX3-25" fmla="*/ 1778109 w 2114560"/>
                <a:gd name="connsiteY3-26" fmla="*/ 148911 h 1036320"/>
                <a:gd name="connsiteX4-27" fmla="*/ 2114550 w 2114560"/>
                <a:gd name="connsiteY4-28" fmla="*/ 509588 h 1036320"/>
                <a:gd name="connsiteX5-29" fmla="*/ 1706671 w 2114560"/>
                <a:gd name="connsiteY5-30" fmla="*/ 906459 h 1036320"/>
                <a:gd name="connsiteX6-31" fmla="*/ 1576810 w 2114560"/>
                <a:gd name="connsiteY6-32" fmla="*/ 1036320 h 1036320"/>
                <a:gd name="connsiteX7-33" fmla="*/ 129861 w 2114560"/>
                <a:gd name="connsiteY7-34" fmla="*/ 1036320 h 1036320"/>
                <a:gd name="connsiteX8-35" fmla="*/ 0 w 2114560"/>
                <a:gd name="connsiteY8-36" fmla="*/ 906459 h 1036320"/>
                <a:gd name="connsiteX9-37" fmla="*/ 0 w 2114560"/>
                <a:gd name="connsiteY9-38" fmla="*/ 129861 h 1036320"/>
                <a:gd name="connsiteX0-39" fmla="*/ 0 w 2114567"/>
                <a:gd name="connsiteY0-40" fmla="*/ 129861 h 1036320"/>
                <a:gd name="connsiteX1-41" fmla="*/ 129861 w 2114567"/>
                <a:gd name="connsiteY1-42" fmla="*/ 0 h 1036320"/>
                <a:gd name="connsiteX2-43" fmla="*/ 1576810 w 2114567"/>
                <a:gd name="connsiteY2-44" fmla="*/ 0 h 1036320"/>
                <a:gd name="connsiteX3-45" fmla="*/ 1778109 w 2114567"/>
                <a:gd name="connsiteY3-46" fmla="*/ 148911 h 1036320"/>
                <a:gd name="connsiteX4-47" fmla="*/ 2114550 w 2114567"/>
                <a:gd name="connsiteY4-48" fmla="*/ 509588 h 1036320"/>
                <a:gd name="connsiteX5-49" fmla="*/ 1706671 w 2114567"/>
                <a:gd name="connsiteY5-50" fmla="*/ 906459 h 1036320"/>
                <a:gd name="connsiteX6-51" fmla="*/ 1576810 w 2114567"/>
                <a:gd name="connsiteY6-52" fmla="*/ 1036320 h 1036320"/>
                <a:gd name="connsiteX7-53" fmla="*/ 129861 w 2114567"/>
                <a:gd name="connsiteY7-54" fmla="*/ 1036320 h 1036320"/>
                <a:gd name="connsiteX8-55" fmla="*/ 0 w 2114567"/>
                <a:gd name="connsiteY8-56" fmla="*/ 906459 h 1036320"/>
                <a:gd name="connsiteX9-57" fmla="*/ 0 w 2114567"/>
                <a:gd name="connsiteY9-58" fmla="*/ 129861 h 1036320"/>
                <a:gd name="connsiteX0-59" fmla="*/ 0 w 2114568"/>
                <a:gd name="connsiteY0-60" fmla="*/ 129861 h 1036320"/>
                <a:gd name="connsiteX1-61" fmla="*/ 129861 w 2114568"/>
                <a:gd name="connsiteY1-62" fmla="*/ 0 h 1036320"/>
                <a:gd name="connsiteX2-63" fmla="*/ 1576810 w 2114568"/>
                <a:gd name="connsiteY2-64" fmla="*/ 0 h 1036320"/>
                <a:gd name="connsiteX3-65" fmla="*/ 1782872 w 2114568"/>
                <a:gd name="connsiteY3-66" fmla="*/ 129861 h 1036320"/>
                <a:gd name="connsiteX4-67" fmla="*/ 2114550 w 2114568"/>
                <a:gd name="connsiteY4-68" fmla="*/ 509588 h 1036320"/>
                <a:gd name="connsiteX5-69" fmla="*/ 1706671 w 2114568"/>
                <a:gd name="connsiteY5-70" fmla="*/ 906459 h 1036320"/>
                <a:gd name="connsiteX6-71" fmla="*/ 1576810 w 2114568"/>
                <a:gd name="connsiteY6-72" fmla="*/ 1036320 h 1036320"/>
                <a:gd name="connsiteX7-73" fmla="*/ 129861 w 2114568"/>
                <a:gd name="connsiteY7-74" fmla="*/ 1036320 h 1036320"/>
                <a:gd name="connsiteX8-75" fmla="*/ 0 w 2114568"/>
                <a:gd name="connsiteY8-76" fmla="*/ 906459 h 1036320"/>
                <a:gd name="connsiteX9-77" fmla="*/ 0 w 2114568"/>
                <a:gd name="connsiteY9-78" fmla="*/ 129861 h 1036320"/>
                <a:gd name="connsiteX0-79" fmla="*/ 0 w 2114568"/>
                <a:gd name="connsiteY0-80" fmla="*/ 129861 h 1036320"/>
                <a:gd name="connsiteX1-81" fmla="*/ 129861 w 2114568"/>
                <a:gd name="connsiteY1-82" fmla="*/ 0 h 1036320"/>
                <a:gd name="connsiteX2-83" fmla="*/ 1576810 w 2114568"/>
                <a:gd name="connsiteY2-84" fmla="*/ 0 h 1036320"/>
                <a:gd name="connsiteX3-85" fmla="*/ 1782872 w 2114568"/>
                <a:gd name="connsiteY3-86" fmla="*/ 129861 h 1036320"/>
                <a:gd name="connsiteX4-87" fmla="*/ 2114550 w 2114568"/>
                <a:gd name="connsiteY4-88" fmla="*/ 509588 h 1036320"/>
                <a:gd name="connsiteX5-89" fmla="*/ 1706671 w 2114568"/>
                <a:gd name="connsiteY5-90" fmla="*/ 906459 h 1036320"/>
                <a:gd name="connsiteX6-91" fmla="*/ 1576810 w 2114568"/>
                <a:gd name="connsiteY6-92" fmla="*/ 1036320 h 1036320"/>
                <a:gd name="connsiteX7-93" fmla="*/ 129861 w 2114568"/>
                <a:gd name="connsiteY7-94" fmla="*/ 1036320 h 1036320"/>
                <a:gd name="connsiteX8-95" fmla="*/ 0 w 2114568"/>
                <a:gd name="connsiteY8-96" fmla="*/ 906459 h 1036320"/>
                <a:gd name="connsiteX9-97" fmla="*/ 0 w 2114568"/>
                <a:gd name="connsiteY9-98" fmla="*/ 129861 h 1036320"/>
                <a:gd name="connsiteX0-99" fmla="*/ 0 w 2114571"/>
                <a:gd name="connsiteY0-100" fmla="*/ 129861 h 1036320"/>
                <a:gd name="connsiteX1-101" fmla="*/ 129861 w 2114571"/>
                <a:gd name="connsiteY1-102" fmla="*/ 0 h 1036320"/>
                <a:gd name="connsiteX2-103" fmla="*/ 1576810 w 2114571"/>
                <a:gd name="connsiteY2-104" fmla="*/ 0 h 1036320"/>
                <a:gd name="connsiteX3-105" fmla="*/ 1811447 w 2114571"/>
                <a:gd name="connsiteY3-106" fmla="*/ 120336 h 1036320"/>
                <a:gd name="connsiteX4-107" fmla="*/ 2114550 w 2114571"/>
                <a:gd name="connsiteY4-108" fmla="*/ 509588 h 1036320"/>
                <a:gd name="connsiteX5-109" fmla="*/ 1706671 w 2114571"/>
                <a:gd name="connsiteY5-110" fmla="*/ 906459 h 1036320"/>
                <a:gd name="connsiteX6-111" fmla="*/ 1576810 w 2114571"/>
                <a:gd name="connsiteY6-112" fmla="*/ 1036320 h 1036320"/>
                <a:gd name="connsiteX7-113" fmla="*/ 129861 w 2114571"/>
                <a:gd name="connsiteY7-114" fmla="*/ 1036320 h 1036320"/>
                <a:gd name="connsiteX8-115" fmla="*/ 0 w 2114571"/>
                <a:gd name="connsiteY8-116" fmla="*/ 906459 h 1036320"/>
                <a:gd name="connsiteX9-117" fmla="*/ 0 w 2114571"/>
                <a:gd name="connsiteY9-118" fmla="*/ 129861 h 1036320"/>
                <a:gd name="connsiteX0-119" fmla="*/ 0 w 2114571"/>
                <a:gd name="connsiteY0-120" fmla="*/ 129861 h 1036320"/>
                <a:gd name="connsiteX1-121" fmla="*/ 129861 w 2114571"/>
                <a:gd name="connsiteY1-122" fmla="*/ 0 h 1036320"/>
                <a:gd name="connsiteX2-123" fmla="*/ 1576810 w 2114571"/>
                <a:gd name="connsiteY2-124" fmla="*/ 0 h 1036320"/>
                <a:gd name="connsiteX3-125" fmla="*/ 1811447 w 2114571"/>
                <a:gd name="connsiteY3-126" fmla="*/ 120336 h 1036320"/>
                <a:gd name="connsiteX4-127" fmla="*/ 2114550 w 2114571"/>
                <a:gd name="connsiteY4-128" fmla="*/ 509588 h 1036320"/>
                <a:gd name="connsiteX5-129" fmla="*/ 1706671 w 2114571"/>
                <a:gd name="connsiteY5-130" fmla="*/ 906459 h 1036320"/>
                <a:gd name="connsiteX6-131" fmla="*/ 1576810 w 2114571"/>
                <a:gd name="connsiteY6-132" fmla="*/ 1036320 h 1036320"/>
                <a:gd name="connsiteX7-133" fmla="*/ 129861 w 2114571"/>
                <a:gd name="connsiteY7-134" fmla="*/ 1036320 h 1036320"/>
                <a:gd name="connsiteX8-135" fmla="*/ 0 w 2114571"/>
                <a:gd name="connsiteY8-136" fmla="*/ 906459 h 1036320"/>
                <a:gd name="connsiteX9-137" fmla="*/ 0 w 2114571"/>
                <a:gd name="connsiteY9-138" fmla="*/ 129861 h 1036320"/>
                <a:gd name="connsiteX0-139" fmla="*/ 0 w 2114581"/>
                <a:gd name="connsiteY0-140" fmla="*/ 129861 h 1036320"/>
                <a:gd name="connsiteX1-141" fmla="*/ 129861 w 2114581"/>
                <a:gd name="connsiteY1-142" fmla="*/ 0 h 1036320"/>
                <a:gd name="connsiteX2-143" fmla="*/ 1576810 w 2114581"/>
                <a:gd name="connsiteY2-144" fmla="*/ 0 h 1036320"/>
                <a:gd name="connsiteX3-145" fmla="*/ 1811447 w 2114581"/>
                <a:gd name="connsiteY3-146" fmla="*/ 120336 h 1036320"/>
                <a:gd name="connsiteX4-147" fmla="*/ 2114550 w 2114581"/>
                <a:gd name="connsiteY4-148" fmla="*/ 509588 h 1036320"/>
                <a:gd name="connsiteX5-149" fmla="*/ 1706671 w 2114581"/>
                <a:gd name="connsiteY5-150" fmla="*/ 906459 h 1036320"/>
                <a:gd name="connsiteX6-151" fmla="*/ 1576810 w 2114581"/>
                <a:gd name="connsiteY6-152" fmla="*/ 1036320 h 1036320"/>
                <a:gd name="connsiteX7-153" fmla="*/ 129861 w 2114581"/>
                <a:gd name="connsiteY7-154" fmla="*/ 1036320 h 1036320"/>
                <a:gd name="connsiteX8-155" fmla="*/ 0 w 2114581"/>
                <a:gd name="connsiteY8-156" fmla="*/ 906459 h 1036320"/>
                <a:gd name="connsiteX9-157" fmla="*/ 0 w 2114581"/>
                <a:gd name="connsiteY9-158" fmla="*/ 129861 h 1036320"/>
                <a:gd name="connsiteX0-159" fmla="*/ 0 w 2114586"/>
                <a:gd name="connsiteY0-160" fmla="*/ 129861 h 1036320"/>
                <a:gd name="connsiteX1-161" fmla="*/ 129861 w 2114586"/>
                <a:gd name="connsiteY1-162" fmla="*/ 0 h 1036320"/>
                <a:gd name="connsiteX2-163" fmla="*/ 1576810 w 2114586"/>
                <a:gd name="connsiteY2-164" fmla="*/ 0 h 1036320"/>
                <a:gd name="connsiteX3-165" fmla="*/ 1811447 w 2114586"/>
                <a:gd name="connsiteY3-166" fmla="*/ 120336 h 1036320"/>
                <a:gd name="connsiteX4-167" fmla="*/ 2114550 w 2114586"/>
                <a:gd name="connsiteY4-168" fmla="*/ 509588 h 1036320"/>
                <a:gd name="connsiteX5-169" fmla="*/ 1706671 w 2114586"/>
                <a:gd name="connsiteY5-170" fmla="*/ 906459 h 1036320"/>
                <a:gd name="connsiteX6-171" fmla="*/ 1576810 w 2114586"/>
                <a:gd name="connsiteY6-172" fmla="*/ 1036320 h 1036320"/>
                <a:gd name="connsiteX7-173" fmla="*/ 129861 w 2114586"/>
                <a:gd name="connsiteY7-174" fmla="*/ 1036320 h 1036320"/>
                <a:gd name="connsiteX8-175" fmla="*/ 0 w 2114586"/>
                <a:gd name="connsiteY8-176" fmla="*/ 906459 h 1036320"/>
                <a:gd name="connsiteX9-177" fmla="*/ 0 w 2114586"/>
                <a:gd name="connsiteY9-178" fmla="*/ 129861 h 1036320"/>
                <a:gd name="connsiteX0-179" fmla="*/ 0 w 2114586"/>
                <a:gd name="connsiteY0-180" fmla="*/ 129861 h 1036320"/>
                <a:gd name="connsiteX1-181" fmla="*/ 129861 w 2114586"/>
                <a:gd name="connsiteY1-182" fmla="*/ 0 h 1036320"/>
                <a:gd name="connsiteX2-183" fmla="*/ 1576810 w 2114586"/>
                <a:gd name="connsiteY2-184" fmla="*/ 0 h 1036320"/>
                <a:gd name="connsiteX3-185" fmla="*/ 1811447 w 2114586"/>
                <a:gd name="connsiteY3-186" fmla="*/ 120336 h 1036320"/>
                <a:gd name="connsiteX4-187" fmla="*/ 2114550 w 2114586"/>
                <a:gd name="connsiteY4-188" fmla="*/ 509588 h 1036320"/>
                <a:gd name="connsiteX5-189" fmla="*/ 1706671 w 2114586"/>
                <a:gd name="connsiteY5-190" fmla="*/ 906459 h 1036320"/>
                <a:gd name="connsiteX6-191" fmla="*/ 1576810 w 2114586"/>
                <a:gd name="connsiteY6-192" fmla="*/ 1036320 h 1036320"/>
                <a:gd name="connsiteX7-193" fmla="*/ 129861 w 2114586"/>
                <a:gd name="connsiteY7-194" fmla="*/ 1036320 h 1036320"/>
                <a:gd name="connsiteX8-195" fmla="*/ 0 w 2114586"/>
                <a:gd name="connsiteY8-196" fmla="*/ 906459 h 1036320"/>
                <a:gd name="connsiteX9-197" fmla="*/ 0 w 2114586"/>
                <a:gd name="connsiteY9-198" fmla="*/ 129861 h 1036320"/>
                <a:gd name="connsiteX0-199" fmla="*/ 0 w 2114586"/>
                <a:gd name="connsiteY0-200" fmla="*/ 129861 h 1036320"/>
                <a:gd name="connsiteX1-201" fmla="*/ 129861 w 2114586"/>
                <a:gd name="connsiteY1-202" fmla="*/ 0 h 1036320"/>
                <a:gd name="connsiteX2-203" fmla="*/ 1576810 w 2114586"/>
                <a:gd name="connsiteY2-204" fmla="*/ 0 h 1036320"/>
                <a:gd name="connsiteX3-205" fmla="*/ 1811447 w 2114586"/>
                <a:gd name="connsiteY3-206" fmla="*/ 120336 h 1036320"/>
                <a:gd name="connsiteX4-207" fmla="*/ 2114550 w 2114586"/>
                <a:gd name="connsiteY4-208" fmla="*/ 509588 h 1036320"/>
                <a:gd name="connsiteX5-209" fmla="*/ 1706671 w 2114586"/>
                <a:gd name="connsiteY5-210" fmla="*/ 906459 h 1036320"/>
                <a:gd name="connsiteX6-211" fmla="*/ 1576810 w 2114586"/>
                <a:gd name="connsiteY6-212" fmla="*/ 1036320 h 1036320"/>
                <a:gd name="connsiteX7-213" fmla="*/ 129861 w 2114586"/>
                <a:gd name="connsiteY7-214" fmla="*/ 1036320 h 1036320"/>
                <a:gd name="connsiteX8-215" fmla="*/ 0 w 2114586"/>
                <a:gd name="connsiteY8-216" fmla="*/ 906459 h 1036320"/>
                <a:gd name="connsiteX9-217" fmla="*/ 0 w 2114586"/>
                <a:gd name="connsiteY9-218" fmla="*/ 129861 h 1036320"/>
                <a:gd name="connsiteX0-219" fmla="*/ 0 w 2114586"/>
                <a:gd name="connsiteY0-220" fmla="*/ 129861 h 1036320"/>
                <a:gd name="connsiteX1-221" fmla="*/ 129861 w 2114586"/>
                <a:gd name="connsiteY1-222" fmla="*/ 0 h 1036320"/>
                <a:gd name="connsiteX2-223" fmla="*/ 1576810 w 2114586"/>
                <a:gd name="connsiteY2-224" fmla="*/ 0 h 1036320"/>
                <a:gd name="connsiteX3-225" fmla="*/ 1811447 w 2114586"/>
                <a:gd name="connsiteY3-226" fmla="*/ 120336 h 1036320"/>
                <a:gd name="connsiteX4-227" fmla="*/ 2114550 w 2114586"/>
                <a:gd name="connsiteY4-228" fmla="*/ 509588 h 1036320"/>
                <a:gd name="connsiteX5-229" fmla="*/ 1749534 w 2114586"/>
                <a:gd name="connsiteY5-230" fmla="*/ 930271 h 1036320"/>
                <a:gd name="connsiteX6-231" fmla="*/ 1576810 w 2114586"/>
                <a:gd name="connsiteY6-232" fmla="*/ 1036320 h 1036320"/>
                <a:gd name="connsiteX7-233" fmla="*/ 129861 w 2114586"/>
                <a:gd name="connsiteY7-234" fmla="*/ 1036320 h 1036320"/>
                <a:gd name="connsiteX8-235" fmla="*/ 0 w 2114586"/>
                <a:gd name="connsiteY8-236" fmla="*/ 906459 h 1036320"/>
                <a:gd name="connsiteX9-237" fmla="*/ 0 w 2114586"/>
                <a:gd name="connsiteY9-238" fmla="*/ 129861 h 1036320"/>
                <a:gd name="connsiteX0-239" fmla="*/ 0 w 2114586"/>
                <a:gd name="connsiteY0-240" fmla="*/ 129861 h 1036320"/>
                <a:gd name="connsiteX1-241" fmla="*/ 129861 w 2114586"/>
                <a:gd name="connsiteY1-242" fmla="*/ 0 h 1036320"/>
                <a:gd name="connsiteX2-243" fmla="*/ 1576810 w 2114586"/>
                <a:gd name="connsiteY2-244" fmla="*/ 0 h 1036320"/>
                <a:gd name="connsiteX3-245" fmla="*/ 1811447 w 2114586"/>
                <a:gd name="connsiteY3-246" fmla="*/ 120336 h 1036320"/>
                <a:gd name="connsiteX4-247" fmla="*/ 2114550 w 2114586"/>
                <a:gd name="connsiteY4-248" fmla="*/ 509588 h 1036320"/>
                <a:gd name="connsiteX5-249" fmla="*/ 1749534 w 2114586"/>
                <a:gd name="connsiteY5-250" fmla="*/ 930271 h 1036320"/>
                <a:gd name="connsiteX6-251" fmla="*/ 1576810 w 2114586"/>
                <a:gd name="connsiteY6-252" fmla="*/ 1036320 h 1036320"/>
                <a:gd name="connsiteX7-253" fmla="*/ 129861 w 2114586"/>
                <a:gd name="connsiteY7-254" fmla="*/ 1036320 h 1036320"/>
                <a:gd name="connsiteX8-255" fmla="*/ 0 w 2114586"/>
                <a:gd name="connsiteY8-256" fmla="*/ 906459 h 1036320"/>
                <a:gd name="connsiteX9-257" fmla="*/ 0 w 2114586"/>
                <a:gd name="connsiteY9-258" fmla="*/ 129861 h 1036320"/>
                <a:gd name="connsiteX0-259" fmla="*/ 0 w 2114586"/>
                <a:gd name="connsiteY0-260" fmla="*/ 129861 h 1036320"/>
                <a:gd name="connsiteX1-261" fmla="*/ 129861 w 2114586"/>
                <a:gd name="connsiteY1-262" fmla="*/ 0 h 1036320"/>
                <a:gd name="connsiteX2-263" fmla="*/ 1576810 w 2114586"/>
                <a:gd name="connsiteY2-264" fmla="*/ 0 h 1036320"/>
                <a:gd name="connsiteX3-265" fmla="*/ 1811447 w 2114586"/>
                <a:gd name="connsiteY3-266" fmla="*/ 120336 h 1036320"/>
                <a:gd name="connsiteX4-267" fmla="*/ 2114550 w 2114586"/>
                <a:gd name="connsiteY4-268" fmla="*/ 509588 h 1036320"/>
                <a:gd name="connsiteX5-269" fmla="*/ 1749534 w 2114586"/>
                <a:gd name="connsiteY5-270" fmla="*/ 930271 h 1036320"/>
                <a:gd name="connsiteX6-271" fmla="*/ 1576810 w 2114586"/>
                <a:gd name="connsiteY6-272" fmla="*/ 1036320 h 1036320"/>
                <a:gd name="connsiteX7-273" fmla="*/ 129861 w 2114586"/>
                <a:gd name="connsiteY7-274" fmla="*/ 1036320 h 1036320"/>
                <a:gd name="connsiteX8-275" fmla="*/ 0 w 2114586"/>
                <a:gd name="connsiteY8-276" fmla="*/ 906459 h 1036320"/>
                <a:gd name="connsiteX9-277" fmla="*/ 0 w 2114586"/>
                <a:gd name="connsiteY9-278" fmla="*/ 129861 h 1036320"/>
                <a:gd name="connsiteX0-279" fmla="*/ 0 w 2114598"/>
                <a:gd name="connsiteY0-280" fmla="*/ 129861 h 1036320"/>
                <a:gd name="connsiteX1-281" fmla="*/ 129861 w 2114598"/>
                <a:gd name="connsiteY1-282" fmla="*/ 0 h 1036320"/>
                <a:gd name="connsiteX2-283" fmla="*/ 1576810 w 2114598"/>
                <a:gd name="connsiteY2-284" fmla="*/ 0 h 1036320"/>
                <a:gd name="connsiteX3-285" fmla="*/ 1811447 w 2114598"/>
                <a:gd name="connsiteY3-286" fmla="*/ 120336 h 1036320"/>
                <a:gd name="connsiteX4-287" fmla="*/ 2114550 w 2114598"/>
                <a:gd name="connsiteY4-288" fmla="*/ 509588 h 1036320"/>
                <a:gd name="connsiteX5-289" fmla="*/ 1782871 w 2114598"/>
                <a:gd name="connsiteY5-290" fmla="*/ 939796 h 1036320"/>
                <a:gd name="connsiteX6-291" fmla="*/ 1576810 w 2114598"/>
                <a:gd name="connsiteY6-292" fmla="*/ 1036320 h 1036320"/>
                <a:gd name="connsiteX7-293" fmla="*/ 129861 w 2114598"/>
                <a:gd name="connsiteY7-294" fmla="*/ 1036320 h 1036320"/>
                <a:gd name="connsiteX8-295" fmla="*/ 0 w 2114598"/>
                <a:gd name="connsiteY8-296" fmla="*/ 906459 h 1036320"/>
                <a:gd name="connsiteX9-297" fmla="*/ 0 w 2114598"/>
                <a:gd name="connsiteY9-298" fmla="*/ 129861 h 1036320"/>
                <a:gd name="connsiteX0-299" fmla="*/ 0 w 2114598"/>
                <a:gd name="connsiteY0-300" fmla="*/ 129861 h 1036320"/>
                <a:gd name="connsiteX1-301" fmla="*/ 129861 w 2114598"/>
                <a:gd name="connsiteY1-302" fmla="*/ 0 h 1036320"/>
                <a:gd name="connsiteX2-303" fmla="*/ 1576810 w 2114598"/>
                <a:gd name="connsiteY2-304" fmla="*/ 0 h 1036320"/>
                <a:gd name="connsiteX3-305" fmla="*/ 1811447 w 2114598"/>
                <a:gd name="connsiteY3-306" fmla="*/ 120336 h 1036320"/>
                <a:gd name="connsiteX4-307" fmla="*/ 2114550 w 2114598"/>
                <a:gd name="connsiteY4-308" fmla="*/ 509588 h 1036320"/>
                <a:gd name="connsiteX5-309" fmla="*/ 1782871 w 2114598"/>
                <a:gd name="connsiteY5-310" fmla="*/ 939796 h 1036320"/>
                <a:gd name="connsiteX6-311" fmla="*/ 1576810 w 2114598"/>
                <a:gd name="connsiteY6-312" fmla="*/ 1036320 h 1036320"/>
                <a:gd name="connsiteX7-313" fmla="*/ 129861 w 2114598"/>
                <a:gd name="connsiteY7-314" fmla="*/ 1036320 h 1036320"/>
                <a:gd name="connsiteX8-315" fmla="*/ 0 w 2114598"/>
                <a:gd name="connsiteY8-316" fmla="*/ 906459 h 1036320"/>
                <a:gd name="connsiteX9-317" fmla="*/ 0 w 2114598"/>
                <a:gd name="connsiteY9-318" fmla="*/ 129861 h 1036320"/>
                <a:gd name="connsiteX0-319" fmla="*/ 0 w 2114614"/>
                <a:gd name="connsiteY0-320" fmla="*/ 129861 h 1036320"/>
                <a:gd name="connsiteX1-321" fmla="*/ 129861 w 2114614"/>
                <a:gd name="connsiteY1-322" fmla="*/ 0 h 1036320"/>
                <a:gd name="connsiteX2-323" fmla="*/ 1576810 w 2114614"/>
                <a:gd name="connsiteY2-324" fmla="*/ 0 h 1036320"/>
                <a:gd name="connsiteX3-325" fmla="*/ 1811447 w 2114614"/>
                <a:gd name="connsiteY3-326" fmla="*/ 120336 h 1036320"/>
                <a:gd name="connsiteX4-327" fmla="*/ 2114550 w 2114614"/>
                <a:gd name="connsiteY4-328" fmla="*/ 509588 h 1036320"/>
                <a:gd name="connsiteX5-329" fmla="*/ 1782871 w 2114614"/>
                <a:gd name="connsiteY5-330" fmla="*/ 939796 h 1036320"/>
                <a:gd name="connsiteX6-331" fmla="*/ 1576810 w 2114614"/>
                <a:gd name="connsiteY6-332" fmla="*/ 1036320 h 1036320"/>
                <a:gd name="connsiteX7-333" fmla="*/ 129861 w 2114614"/>
                <a:gd name="connsiteY7-334" fmla="*/ 1036320 h 1036320"/>
                <a:gd name="connsiteX8-335" fmla="*/ 0 w 2114614"/>
                <a:gd name="connsiteY8-336" fmla="*/ 906459 h 1036320"/>
                <a:gd name="connsiteX9-337" fmla="*/ 0 w 2114614"/>
                <a:gd name="connsiteY9-338" fmla="*/ 129861 h 1036320"/>
                <a:gd name="connsiteX0-339" fmla="*/ 0 w 2114586"/>
                <a:gd name="connsiteY0-340" fmla="*/ 129861 h 1036320"/>
                <a:gd name="connsiteX1-341" fmla="*/ 129861 w 2114586"/>
                <a:gd name="connsiteY1-342" fmla="*/ 0 h 1036320"/>
                <a:gd name="connsiteX2-343" fmla="*/ 1576810 w 2114586"/>
                <a:gd name="connsiteY2-344" fmla="*/ 0 h 1036320"/>
                <a:gd name="connsiteX3-345" fmla="*/ 1811447 w 2114586"/>
                <a:gd name="connsiteY3-346" fmla="*/ 120336 h 1036320"/>
                <a:gd name="connsiteX4-347" fmla="*/ 2114550 w 2114586"/>
                <a:gd name="connsiteY4-348" fmla="*/ 509588 h 1036320"/>
                <a:gd name="connsiteX5-349" fmla="*/ 1782871 w 2114586"/>
                <a:gd name="connsiteY5-350" fmla="*/ 939796 h 1036320"/>
                <a:gd name="connsiteX6-351" fmla="*/ 1576810 w 2114586"/>
                <a:gd name="connsiteY6-352" fmla="*/ 1036320 h 1036320"/>
                <a:gd name="connsiteX7-353" fmla="*/ 129861 w 2114586"/>
                <a:gd name="connsiteY7-354" fmla="*/ 1036320 h 1036320"/>
                <a:gd name="connsiteX8-355" fmla="*/ 0 w 2114586"/>
                <a:gd name="connsiteY8-356" fmla="*/ 906459 h 1036320"/>
                <a:gd name="connsiteX9-357" fmla="*/ 0 w 2114586"/>
                <a:gd name="connsiteY9-358" fmla="*/ 129861 h 1036320"/>
                <a:gd name="connsiteX0-359" fmla="*/ 0 w 2114586"/>
                <a:gd name="connsiteY0-360" fmla="*/ 129861 h 1036320"/>
                <a:gd name="connsiteX1-361" fmla="*/ 129861 w 2114586"/>
                <a:gd name="connsiteY1-362" fmla="*/ 0 h 1036320"/>
                <a:gd name="connsiteX2-363" fmla="*/ 1576810 w 2114586"/>
                <a:gd name="connsiteY2-364" fmla="*/ 0 h 1036320"/>
                <a:gd name="connsiteX3-365" fmla="*/ 1811447 w 2114586"/>
                <a:gd name="connsiteY3-366" fmla="*/ 120336 h 1036320"/>
                <a:gd name="connsiteX4-367" fmla="*/ 2114550 w 2114586"/>
                <a:gd name="connsiteY4-368" fmla="*/ 509588 h 1036320"/>
                <a:gd name="connsiteX5-369" fmla="*/ 1806683 w 2114586"/>
                <a:gd name="connsiteY5-370" fmla="*/ 944558 h 1036320"/>
                <a:gd name="connsiteX6-371" fmla="*/ 1576810 w 2114586"/>
                <a:gd name="connsiteY6-372" fmla="*/ 1036320 h 1036320"/>
                <a:gd name="connsiteX7-373" fmla="*/ 129861 w 2114586"/>
                <a:gd name="connsiteY7-374" fmla="*/ 1036320 h 1036320"/>
                <a:gd name="connsiteX8-375" fmla="*/ 0 w 2114586"/>
                <a:gd name="connsiteY8-376" fmla="*/ 906459 h 1036320"/>
                <a:gd name="connsiteX9-377" fmla="*/ 0 w 2114586"/>
                <a:gd name="connsiteY9-378" fmla="*/ 129861 h 1036320"/>
                <a:gd name="connsiteX0-379" fmla="*/ 0 w 2114731"/>
                <a:gd name="connsiteY0-380" fmla="*/ 129861 h 1036320"/>
                <a:gd name="connsiteX1-381" fmla="*/ 129861 w 2114731"/>
                <a:gd name="connsiteY1-382" fmla="*/ 0 h 1036320"/>
                <a:gd name="connsiteX2-383" fmla="*/ 1576810 w 2114731"/>
                <a:gd name="connsiteY2-384" fmla="*/ 0 h 1036320"/>
                <a:gd name="connsiteX3-385" fmla="*/ 1811447 w 2114731"/>
                <a:gd name="connsiteY3-386" fmla="*/ 120336 h 1036320"/>
                <a:gd name="connsiteX4-387" fmla="*/ 2114550 w 2114731"/>
                <a:gd name="connsiteY4-388" fmla="*/ 509588 h 1036320"/>
                <a:gd name="connsiteX5-389" fmla="*/ 1806683 w 2114731"/>
                <a:gd name="connsiteY5-390" fmla="*/ 944558 h 1036320"/>
                <a:gd name="connsiteX6-391" fmla="*/ 1576810 w 2114731"/>
                <a:gd name="connsiteY6-392" fmla="*/ 1036320 h 1036320"/>
                <a:gd name="connsiteX7-393" fmla="*/ 129861 w 2114731"/>
                <a:gd name="connsiteY7-394" fmla="*/ 1036320 h 1036320"/>
                <a:gd name="connsiteX8-395" fmla="*/ 0 w 2114731"/>
                <a:gd name="connsiteY8-396" fmla="*/ 906459 h 1036320"/>
                <a:gd name="connsiteX9-397" fmla="*/ 0 w 2114731"/>
                <a:gd name="connsiteY9-398" fmla="*/ 129861 h 1036320"/>
                <a:gd name="connsiteX0-399" fmla="*/ 0 w 2143202"/>
                <a:gd name="connsiteY0-400" fmla="*/ 129861 h 1036320"/>
                <a:gd name="connsiteX1-401" fmla="*/ 129861 w 2143202"/>
                <a:gd name="connsiteY1-402" fmla="*/ 0 h 1036320"/>
                <a:gd name="connsiteX2-403" fmla="*/ 1576810 w 2143202"/>
                <a:gd name="connsiteY2-404" fmla="*/ 0 h 1036320"/>
                <a:gd name="connsiteX3-405" fmla="*/ 1811447 w 2143202"/>
                <a:gd name="connsiteY3-406" fmla="*/ 120336 h 1036320"/>
                <a:gd name="connsiteX4-407" fmla="*/ 2143125 w 2143202"/>
                <a:gd name="connsiteY4-408" fmla="*/ 509588 h 1036320"/>
                <a:gd name="connsiteX5-409" fmla="*/ 1806683 w 2143202"/>
                <a:gd name="connsiteY5-410" fmla="*/ 944558 h 1036320"/>
                <a:gd name="connsiteX6-411" fmla="*/ 1576810 w 2143202"/>
                <a:gd name="connsiteY6-412" fmla="*/ 1036320 h 1036320"/>
                <a:gd name="connsiteX7-413" fmla="*/ 129861 w 2143202"/>
                <a:gd name="connsiteY7-414" fmla="*/ 1036320 h 1036320"/>
                <a:gd name="connsiteX8-415" fmla="*/ 0 w 2143202"/>
                <a:gd name="connsiteY8-416" fmla="*/ 906459 h 1036320"/>
                <a:gd name="connsiteX9-417" fmla="*/ 0 w 2143202"/>
                <a:gd name="connsiteY9-418" fmla="*/ 129861 h 1036320"/>
                <a:gd name="connsiteX0-419" fmla="*/ 0 w 2143202"/>
                <a:gd name="connsiteY0-420" fmla="*/ 129861 h 1036320"/>
                <a:gd name="connsiteX1-421" fmla="*/ 129861 w 2143202"/>
                <a:gd name="connsiteY1-422" fmla="*/ 0 h 1036320"/>
                <a:gd name="connsiteX2-423" fmla="*/ 1576810 w 2143202"/>
                <a:gd name="connsiteY2-424" fmla="*/ 0 h 1036320"/>
                <a:gd name="connsiteX3-425" fmla="*/ 1840022 w 2143202"/>
                <a:gd name="connsiteY3-426" fmla="*/ 107636 h 1036320"/>
                <a:gd name="connsiteX4-427" fmla="*/ 2143125 w 2143202"/>
                <a:gd name="connsiteY4-428" fmla="*/ 509588 h 1036320"/>
                <a:gd name="connsiteX5-429" fmla="*/ 1806683 w 2143202"/>
                <a:gd name="connsiteY5-430" fmla="*/ 944558 h 1036320"/>
                <a:gd name="connsiteX6-431" fmla="*/ 1576810 w 2143202"/>
                <a:gd name="connsiteY6-432" fmla="*/ 1036320 h 1036320"/>
                <a:gd name="connsiteX7-433" fmla="*/ 129861 w 2143202"/>
                <a:gd name="connsiteY7-434" fmla="*/ 1036320 h 1036320"/>
                <a:gd name="connsiteX8-435" fmla="*/ 0 w 2143202"/>
                <a:gd name="connsiteY8-436" fmla="*/ 906459 h 1036320"/>
                <a:gd name="connsiteX9-437" fmla="*/ 0 w 2143202"/>
                <a:gd name="connsiteY9-438" fmla="*/ 129861 h 1036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2143202" h="1036320">
                  <a:moveTo>
                    <a:pt x="0" y="129861"/>
                  </a:moveTo>
                  <a:cubicBezTo>
                    <a:pt x="0" y="58141"/>
                    <a:pt x="58141" y="0"/>
                    <a:pt x="129861" y="0"/>
                  </a:cubicBezTo>
                  <a:lnTo>
                    <a:pt x="1576810" y="0"/>
                  </a:lnTo>
                  <a:cubicBezTo>
                    <a:pt x="1648530" y="0"/>
                    <a:pt x="1782872" y="69254"/>
                    <a:pt x="1840022" y="107636"/>
                  </a:cubicBezTo>
                  <a:cubicBezTo>
                    <a:pt x="2052180" y="223100"/>
                    <a:pt x="2145278" y="375075"/>
                    <a:pt x="2143125" y="509588"/>
                  </a:cubicBezTo>
                  <a:cubicBezTo>
                    <a:pt x="2145278" y="633941"/>
                    <a:pt x="2104568" y="794805"/>
                    <a:pt x="1806683" y="944558"/>
                  </a:cubicBezTo>
                  <a:cubicBezTo>
                    <a:pt x="1720959" y="1021040"/>
                    <a:pt x="1648530" y="1036320"/>
                    <a:pt x="1576810" y="1036320"/>
                  </a:cubicBezTo>
                  <a:lnTo>
                    <a:pt x="129861" y="1036320"/>
                  </a:lnTo>
                  <a:cubicBezTo>
                    <a:pt x="58141" y="1036320"/>
                    <a:pt x="0" y="978179"/>
                    <a:pt x="0" y="906459"/>
                  </a:cubicBezTo>
                  <a:lnTo>
                    <a:pt x="0" y="129861"/>
                  </a:lnTo>
                  <a:close/>
                </a:path>
              </a:pathLst>
            </a:custGeom>
            <a:solidFill>
              <a:srgbClr val="FF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圆角矩形 25"/>
            <p:cNvSpPr/>
            <p:nvPr/>
          </p:nvSpPr>
          <p:spPr>
            <a:xfrm rot="5400000" flipH="1">
              <a:off x="7061545" y="4402314"/>
              <a:ext cx="2080058" cy="985998"/>
            </a:xfrm>
            <a:custGeom>
              <a:avLst/>
              <a:gdLst>
                <a:gd name="connsiteX0" fmla="*/ 0 w 1706671"/>
                <a:gd name="connsiteY0" fmla="*/ 129861 h 1036320"/>
                <a:gd name="connsiteX1" fmla="*/ 129861 w 1706671"/>
                <a:gd name="connsiteY1" fmla="*/ 0 h 1036320"/>
                <a:gd name="connsiteX2" fmla="*/ 1576810 w 1706671"/>
                <a:gd name="connsiteY2" fmla="*/ 0 h 1036320"/>
                <a:gd name="connsiteX3" fmla="*/ 1706671 w 1706671"/>
                <a:gd name="connsiteY3" fmla="*/ 129861 h 1036320"/>
                <a:gd name="connsiteX4" fmla="*/ 1706671 w 1706671"/>
                <a:gd name="connsiteY4" fmla="*/ 906459 h 1036320"/>
                <a:gd name="connsiteX5" fmla="*/ 1576810 w 1706671"/>
                <a:gd name="connsiteY5" fmla="*/ 1036320 h 1036320"/>
                <a:gd name="connsiteX6" fmla="*/ 129861 w 1706671"/>
                <a:gd name="connsiteY6" fmla="*/ 1036320 h 1036320"/>
                <a:gd name="connsiteX7" fmla="*/ 0 w 1706671"/>
                <a:gd name="connsiteY7" fmla="*/ 906459 h 1036320"/>
                <a:gd name="connsiteX8" fmla="*/ 0 w 1706671"/>
                <a:gd name="connsiteY8" fmla="*/ 129861 h 1036320"/>
                <a:gd name="connsiteX0-1" fmla="*/ 0 w 2114558"/>
                <a:gd name="connsiteY0-2" fmla="*/ 129861 h 1036320"/>
                <a:gd name="connsiteX1-3" fmla="*/ 129861 w 2114558"/>
                <a:gd name="connsiteY1-4" fmla="*/ 0 h 1036320"/>
                <a:gd name="connsiteX2-5" fmla="*/ 1576810 w 2114558"/>
                <a:gd name="connsiteY2-6" fmla="*/ 0 h 1036320"/>
                <a:gd name="connsiteX3-7" fmla="*/ 1706671 w 2114558"/>
                <a:gd name="connsiteY3-8" fmla="*/ 129861 h 1036320"/>
                <a:gd name="connsiteX4-9" fmla="*/ 2114550 w 2114558"/>
                <a:gd name="connsiteY4-10" fmla="*/ 509588 h 1036320"/>
                <a:gd name="connsiteX5-11" fmla="*/ 1706671 w 2114558"/>
                <a:gd name="connsiteY5-12" fmla="*/ 906459 h 1036320"/>
                <a:gd name="connsiteX6-13" fmla="*/ 1576810 w 2114558"/>
                <a:gd name="connsiteY6-14" fmla="*/ 1036320 h 1036320"/>
                <a:gd name="connsiteX7-15" fmla="*/ 129861 w 2114558"/>
                <a:gd name="connsiteY7-16" fmla="*/ 1036320 h 1036320"/>
                <a:gd name="connsiteX8-17" fmla="*/ 0 w 2114558"/>
                <a:gd name="connsiteY8-18" fmla="*/ 906459 h 1036320"/>
                <a:gd name="connsiteX9" fmla="*/ 0 w 2114558"/>
                <a:gd name="connsiteY9" fmla="*/ 129861 h 1036320"/>
                <a:gd name="connsiteX0-19" fmla="*/ 0 w 2114560"/>
                <a:gd name="connsiteY0-20" fmla="*/ 129861 h 1036320"/>
                <a:gd name="connsiteX1-21" fmla="*/ 129861 w 2114560"/>
                <a:gd name="connsiteY1-22" fmla="*/ 0 h 1036320"/>
                <a:gd name="connsiteX2-23" fmla="*/ 1576810 w 2114560"/>
                <a:gd name="connsiteY2-24" fmla="*/ 0 h 1036320"/>
                <a:gd name="connsiteX3-25" fmla="*/ 1778109 w 2114560"/>
                <a:gd name="connsiteY3-26" fmla="*/ 148911 h 1036320"/>
                <a:gd name="connsiteX4-27" fmla="*/ 2114550 w 2114560"/>
                <a:gd name="connsiteY4-28" fmla="*/ 509588 h 1036320"/>
                <a:gd name="connsiteX5-29" fmla="*/ 1706671 w 2114560"/>
                <a:gd name="connsiteY5-30" fmla="*/ 906459 h 1036320"/>
                <a:gd name="connsiteX6-31" fmla="*/ 1576810 w 2114560"/>
                <a:gd name="connsiteY6-32" fmla="*/ 1036320 h 1036320"/>
                <a:gd name="connsiteX7-33" fmla="*/ 129861 w 2114560"/>
                <a:gd name="connsiteY7-34" fmla="*/ 1036320 h 1036320"/>
                <a:gd name="connsiteX8-35" fmla="*/ 0 w 2114560"/>
                <a:gd name="connsiteY8-36" fmla="*/ 906459 h 1036320"/>
                <a:gd name="connsiteX9-37" fmla="*/ 0 w 2114560"/>
                <a:gd name="connsiteY9-38" fmla="*/ 129861 h 1036320"/>
                <a:gd name="connsiteX0-39" fmla="*/ 0 w 2114567"/>
                <a:gd name="connsiteY0-40" fmla="*/ 129861 h 1036320"/>
                <a:gd name="connsiteX1-41" fmla="*/ 129861 w 2114567"/>
                <a:gd name="connsiteY1-42" fmla="*/ 0 h 1036320"/>
                <a:gd name="connsiteX2-43" fmla="*/ 1576810 w 2114567"/>
                <a:gd name="connsiteY2-44" fmla="*/ 0 h 1036320"/>
                <a:gd name="connsiteX3-45" fmla="*/ 1778109 w 2114567"/>
                <a:gd name="connsiteY3-46" fmla="*/ 148911 h 1036320"/>
                <a:gd name="connsiteX4-47" fmla="*/ 2114550 w 2114567"/>
                <a:gd name="connsiteY4-48" fmla="*/ 509588 h 1036320"/>
                <a:gd name="connsiteX5-49" fmla="*/ 1706671 w 2114567"/>
                <a:gd name="connsiteY5-50" fmla="*/ 906459 h 1036320"/>
                <a:gd name="connsiteX6-51" fmla="*/ 1576810 w 2114567"/>
                <a:gd name="connsiteY6-52" fmla="*/ 1036320 h 1036320"/>
                <a:gd name="connsiteX7-53" fmla="*/ 129861 w 2114567"/>
                <a:gd name="connsiteY7-54" fmla="*/ 1036320 h 1036320"/>
                <a:gd name="connsiteX8-55" fmla="*/ 0 w 2114567"/>
                <a:gd name="connsiteY8-56" fmla="*/ 906459 h 1036320"/>
                <a:gd name="connsiteX9-57" fmla="*/ 0 w 2114567"/>
                <a:gd name="connsiteY9-58" fmla="*/ 129861 h 1036320"/>
                <a:gd name="connsiteX0-59" fmla="*/ 0 w 2114568"/>
                <a:gd name="connsiteY0-60" fmla="*/ 129861 h 1036320"/>
                <a:gd name="connsiteX1-61" fmla="*/ 129861 w 2114568"/>
                <a:gd name="connsiteY1-62" fmla="*/ 0 h 1036320"/>
                <a:gd name="connsiteX2-63" fmla="*/ 1576810 w 2114568"/>
                <a:gd name="connsiteY2-64" fmla="*/ 0 h 1036320"/>
                <a:gd name="connsiteX3-65" fmla="*/ 1782872 w 2114568"/>
                <a:gd name="connsiteY3-66" fmla="*/ 129861 h 1036320"/>
                <a:gd name="connsiteX4-67" fmla="*/ 2114550 w 2114568"/>
                <a:gd name="connsiteY4-68" fmla="*/ 509588 h 1036320"/>
                <a:gd name="connsiteX5-69" fmla="*/ 1706671 w 2114568"/>
                <a:gd name="connsiteY5-70" fmla="*/ 906459 h 1036320"/>
                <a:gd name="connsiteX6-71" fmla="*/ 1576810 w 2114568"/>
                <a:gd name="connsiteY6-72" fmla="*/ 1036320 h 1036320"/>
                <a:gd name="connsiteX7-73" fmla="*/ 129861 w 2114568"/>
                <a:gd name="connsiteY7-74" fmla="*/ 1036320 h 1036320"/>
                <a:gd name="connsiteX8-75" fmla="*/ 0 w 2114568"/>
                <a:gd name="connsiteY8-76" fmla="*/ 906459 h 1036320"/>
                <a:gd name="connsiteX9-77" fmla="*/ 0 w 2114568"/>
                <a:gd name="connsiteY9-78" fmla="*/ 129861 h 1036320"/>
                <a:gd name="connsiteX0-79" fmla="*/ 0 w 2114568"/>
                <a:gd name="connsiteY0-80" fmla="*/ 129861 h 1036320"/>
                <a:gd name="connsiteX1-81" fmla="*/ 129861 w 2114568"/>
                <a:gd name="connsiteY1-82" fmla="*/ 0 h 1036320"/>
                <a:gd name="connsiteX2-83" fmla="*/ 1576810 w 2114568"/>
                <a:gd name="connsiteY2-84" fmla="*/ 0 h 1036320"/>
                <a:gd name="connsiteX3-85" fmla="*/ 1782872 w 2114568"/>
                <a:gd name="connsiteY3-86" fmla="*/ 129861 h 1036320"/>
                <a:gd name="connsiteX4-87" fmla="*/ 2114550 w 2114568"/>
                <a:gd name="connsiteY4-88" fmla="*/ 509588 h 1036320"/>
                <a:gd name="connsiteX5-89" fmla="*/ 1706671 w 2114568"/>
                <a:gd name="connsiteY5-90" fmla="*/ 906459 h 1036320"/>
                <a:gd name="connsiteX6-91" fmla="*/ 1576810 w 2114568"/>
                <a:gd name="connsiteY6-92" fmla="*/ 1036320 h 1036320"/>
                <a:gd name="connsiteX7-93" fmla="*/ 129861 w 2114568"/>
                <a:gd name="connsiteY7-94" fmla="*/ 1036320 h 1036320"/>
                <a:gd name="connsiteX8-95" fmla="*/ 0 w 2114568"/>
                <a:gd name="connsiteY8-96" fmla="*/ 906459 h 1036320"/>
                <a:gd name="connsiteX9-97" fmla="*/ 0 w 2114568"/>
                <a:gd name="connsiteY9-98" fmla="*/ 129861 h 1036320"/>
                <a:gd name="connsiteX0-99" fmla="*/ 0 w 2114571"/>
                <a:gd name="connsiteY0-100" fmla="*/ 129861 h 1036320"/>
                <a:gd name="connsiteX1-101" fmla="*/ 129861 w 2114571"/>
                <a:gd name="connsiteY1-102" fmla="*/ 0 h 1036320"/>
                <a:gd name="connsiteX2-103" fmla="*/ 1576810 w 2114571"/>
                <a:gd name="connsiteY2-104" fmla="*/ 0 h 1036320"/>
                <a:gd name="connsiteX3-105" fmla="*/ 1811447 w 2114571"/>
                <a:gd name="connsiteY3-106" fmla="*/ 120336 h 1036320"/>
                <a:gd name="connsiteX4-107" fmla="*/ 2114550 w 2114571"/>
                <a:gd name="connsiteY4-108" fmla="*/ 509588 h 1036320"/>
                <a:gd name="connsiteX5-109" fmla="*/ 1706671 w 2114571"/>
                <a:gd name="connsiteY5-110" fmla="*/ 906459 h 1036320"/>
                <a:gd name="connsiteX6-111" fmla="*/ 1576810 w 2114571"/>
                <a:gd name="connsiteY6-112" fmla="*/ 1036320 h 1036320"/>
                <a:gd name="connsiteX7-113" fmla="*/ 129861 w 2114571"/>
                <a:gd name="connsiteY7-114" fmla="*/ 1036320 h 1036320"/>
                <a:gd name="connsiteX8-115" fmla="*/ 0 w 2114571"/>
                <a:gd name="connsiteY8-116" fmla="*/ 906459 h 1036320"/>
                <a:gd name="connsiteX9-117" fmla="*/ 0 w 2114571"/>
                <a:gd name="connsiteY9-118" fmla="*/ 129861 h 1036320"/>
                <a:gd name="connsiteX0-119" fmla="*/ 0 w 2114571"/>
                <a:gd name="connsiteY0-120" fmla="*/ 129861 h 1036320"/>
                <a:gd name="connsiteX1-121" fmla="*/ 129861 w 2114571"/>
                <a:gd name="connsiteY1-122" fmla="*/ 0 h 1036320"/>
                <a:gd name="connsiteX2-123" fmla="*/ 1576810 w 2114571"/>
                <a:gd name="connsiteY2-124" fmla="*/ 0 h 1036320"/>
                <a:gd name="connsiteX3-125" fmla="*/ 1811447 w 2114571"/>
                <a:gd name="connsiteY3-126" fmla="*/ 120336 h 1036320"/>
                <a:gd name="connsiteX4-127" fmla="*/ 2114550 w 2114571"/>
                <a:gd name="connsiteY4-128" fmla="*/ 509588 h 1036320"/>
                <a:gd name="connsiteX5-129" fmla="*/ 1706671 w 2114571"/>
                <a:gd name="connsiteY5-130" fmla="*/ 906459 h 1036320"/>
                <a:gd name="connsiteX6-131" fmla="*/ 1576810 w 2114571"/>
                <a:gd name="connsiteY6-132" fmla="*/ 1036320 h 1036320"/>
                <a:gd name="connsiteX7-133" fmla="*/ 129861 w 2114571"/>
                <a:gd name="connsiteY7-134" fmla="*/ 1036320 h 1036320"/>
                <a:gd name="connsiteX8-135" fmla="*/ 0 w 2114571"/>
                <a:gd name="connsiteY8-136" fmla="*/ 906459 h 1036320"/>
                <a:gd name="connsiteX9-137" fmla="*/ 0 w 2114571"/>
                <a:gd name="connsiteY9-138" fmla="*/ 129861 h 1036320"/>
                <a:gd name="connsiteX0-139" fmla="*/ 0 w 2114581"/>
                <a:gd name="connsiteY0-140" fmla="*/ 129861 h 1036320"/>
                <a:gd name="connsiteX1-141" fmla="*/ 129861 w 2114581"/>
                <a:gd name="connsiteY1-142" fmla="*/ 0 h 1036320"/>
                <a:gd name="connsiteX2-143" fmla="*/ 1576810 w 2114581"/>
                <a:gd name="connsiteY2-144" fmla="*/ 0 h 1036320"/>
                <a:gd name="connsiteX3-145" fmla="*/ 1811447 w 2114581"/>
                <a:gd name="connsiteY3-146" fmla="*/ 120336 h 1036320"/>
                <a:gd name="connsiteX4-147" fmla="*/ 2114550 w 2114581"/>
                <a:gd name="connsiteY4-148" fmla="*/ 509588 h 1036320"/>
                <a:gd name="connsiteX5-149" fmla="*/ 1706671 w 2114581"/>
                <a:gd name="connsiteY5-150" fmla="*/ 906459 h 1036320"/>
                <a:gd name="connsiteX6-151" fmla="*/ 1576810 w 2114581"/>
                <a:gd name="connsiteY6-152" fmla="*/ 1036320 h 1036320"/>
                <a:gd name="connsiteX7-153" fmla="*/ 129861 w 2114581"/>
                <a:gd name="connsiteY7-154" fmla="*/ 1036320 h 1036320"/>
                <a:gd name="connsiteX8-155" fmla="*/ 0 w 2114581"/>
                <a:gd name="connsiteY8-156" fmla="*/ 906459 h 1036320"/>
                <a:gd name="connsiteX9-157" fmla="*/ 0 w 2114581"/>
                <a:gd name="connsiteY9-158" fmla="*/ 129861 h 1036320"/>
                <a:gd name="connsiteX0-159" fmla="*/ 0 w 2114586"/>
                <a:gd name="connsiteY0-160" fmla="*/ 129861 h 1036320"/>
                <a:gd name="connsiteX1-161" fmla="*/ 129861 w 2114586"/>
                <a:gd name="connsiteY1-162" fmla="*/ 0 h 1036320"/>
                <a:gd name="connsiteX2-163" fmla="*/ 1576810 w 2114586"/>
                <a:gd name="connsiteY2-164" fmla="*/ 0 h 1036320"/>
                <a:gd name="connsiteX3-165" fmla="*/ 1811447 w 2114586"/>
                <a:gd name="connsiteY3-166" fmla="*/ 120336 h 1036320"/>
                <a:gd name="connsiteX4-167" fmla="*/ 2114550 w 2114586"/>
                <a:gd name="connsiteY4-168" fmla="*/ 509588 h 1036320"/>
                <a:gd name="connsiteX5-169" fmla="*/ 1706671 w 2114586"/>
                <a:gd name="connsiteY5-170" fmla="*/ 906459 h 1036320"/>
                <a:gd name="connsiteX6-171" fmla="*/ 1576810 w 2114586"/>
                <a:gd name="connsiteY6-172" fmla="*/ 1036320 h 1036320"/>
                <a:gd name="connsiteX7-173" fmla="*/ 129861 w 2114586"/>
                <a:gd name="connsiteY7-174" fmla="*/ 1036320 h 1036320"/>
                <a:gd name="connsiteX8-175" fmla="*/ 0 w 2114586"/>
                <a:gd name="connsiteY8-176" fmla="*/ 906459 h 1036320"/>
                <a:gd name="connsiteX9-177" fmla="*/ 0 w 2114586"/>
                <a:gd name="connsiteY9-178" fmla="*/ 129861 h 1036320"/>
                <a:gd name="connsiteX0-179" fmla="*/ 0 w 2114586"/>
                <a:gd name="connsiteY0-180" fmla="*/ 129861 h 1036320"/>
                <a:gd name="connsiteX1-181" fmla="*/ 129861 w 2114586"/>
                <a:gd name="connsiteY1-182" fmla="*/ 0 h 1036320"/>
                <a:gd name="connsiteX2-183" fmla="*/ 1576810 w 2114586"/>
                <a:gd name="connsiteY2-184" fmla="*/ 0 h 1036320"/>
                <a:gd name="connsiteX3-185" fmla="*/ 1811447 w 2114586"/>
                <a:gd name="connsiteY3-186" fmla="*/ 120336 h 1036320"/>
                <a:gd name="connsiteX4-187" fmla="*/ 2114550 w 2114586"/>
                <a:gd name="connsiteY4-188" fmla="*/ 509588 h 1036320"/>
                <a:gd name="connsiteX5-189" fmla="*/ 1706671 w 2114586"/>
                <a:gd name="connsiteY5-190" fmla="*/ 906459 h 1036320"/>
                <a:gd name="connsiteX6-191" fmla="*/ 1576810 w 2114586"/>
                <a:gd name="connsiteY6-192" fmla="*/ 1036320 h 1036320"/>
                <a:gd name="connsiteX7-193" fmla="*/ 129861 w 2114586"/>
                <a:gd name="connsiteY7-194" fmla="*/ 1036320 h 1036320"/>
                <a:gd name="connsiteX8-195" fmla="*/ 0 w 2114586"/>
                <a:gd name="connsiteY8-196" fmla="*/ 906459 h 1036320"/>
                <a:gd name="connsiteX9-197" fmla="*/ 0 w 2114586"/>
                <a:gd name="connsiteY9-198" fmla="*/ 129861 h 1036320"/>
                <a:gd name="connsiteX0-199" fmla="*/ 0 w 2114586"/>
                <a:gd name="connsiteY0-200" fmla="*/ 129861 h 1036320"/>
                <a:gd name="connsiteX1-201" fmla="*/ 129861 w 2114586"/>
                <a:gd name="connsiteY1-202" fmla="*/ 0 h 1036320"/>
                <a:gd name="connsiteX2-203" fmla="*/ 1576810 w 2114586"/>
                <a:gd name="connsiteY2-204" fmla="*/ 0 h 1036320"/>
                <a:gd name="connsiteX3-205" fmla="*/ 1811447 w 2114586"/>
                <a:gd name="connsiteY3-206" fmla="*/ 120336 h 1036320"/>
                <a:gd name="connsiteX4-207" fmla="*/ 2114550 w 2114586"/>
                <a:gd name="connsiteY4-208" fmla="*/ 509588 h 1036320"/>
                <a:gd name="connsiteX5-209" fmla="*/ 1706671 w 2114586"/>
                <a:gd name="connsiteY5-210" fmla="*/ 906459 h 1036320"/>
                <a:gd name="connsiteX6-211" fmla="*/ 1576810 w 2114586"/>
                <a:gd name="connsiteY6-212" fmla="*/ 1036320 h 1036320"/>
                <a:gd name="connsiteX7-213" fmla="*/ 129861 w 2114586"/>
                <a:gd name="connsiteY7-214" fmla="*/ 1036320 h 1036320"/>
                <a:gd name="connsiteX8-215" fmla="*/ 0 w 2114586"/>
                <a:gd name="connsiteY8-216" fmla="*/ 906459 h 1036320"/>
                <a:gd name="connsiteX9-217" fmla="*/ 0 w 2114586"/>
                <a:gd name="connsiteY9-218" fmla="*/ 129861 h 1036320"/>
                <a:gd name="connsiteX0-219" fmla="*/ 0 w 2114586"/>
                <a:gd name="connsiteY0-220" fmla="*/ 129861 h 1036320"/>
                <a:gd name="connsiteX1-221" fmla="*/ 129861 w 2114586"/>
                <a:gd name="connsiteY1-222" fmla="*/ 0 h 1036320"/>
                <a:gd name="connsiteX2-223" fmla="*/ 1576810 w 2114586"/>
                <a:gd name="connsiteY2-224" fmla="*/ 0 h 1036320"/>
                <a:gd name="connsiteX3-225" fmla="*/ 1811447 w 2114586"/>
                <a:gd name="connsiteY3-226" fmla="*/ 120336 h 1036320"/>
                <a:gd name="connsiteX4-227" fmla="*/ 2114550 w 2114586"/>
                <a:gd name="connsiteY4-228" fmla="*/ 509588 h 1036320"/>
                <a:gd name="connsiteX5-229" fmla="*/ 1749534 w 2114586"/>
                <a:gd name="connsiteY5-230" fmla="*/ 930271 h 1036320"/>
                <a:gd name="connsiteX6-231" fmla="*/ 1576810 w 2114586"/>
                <a:gd name="connsiteY6-232" fmla="*/ 1036320 h 1036320"/>
                <a:gd name="connsiteX7-233" fmla="*/ 129861 w 2114586"/>
                <a:gd name="connsiteY7-234" fmla="*/ 1036320 h 1036320"/>
                <a:gd name="connsiteX8-235" fmla="*/ 0 w 2114586"/>
                <a:gd name="connsiteY8-236" fmla="*/ 906459 h 1036320"/>
                <a:gd name="connsiteX9-237" fmla="*/ 0 w 2114586"/>
                <a:gd name="connsiteY9-238" fmla="*/ 129861 h 1036320"/>
                <a:gd name="connsiteX0-239" fmla="*/ 0 w 2114586"/>
                <a:gd name="connsiteY0-240" fmla="*/ 129861 h 1036320"/>
                <a:gd name="connsiteX1-241" fmla="*/ 129861 w 2114586"/>
                <a:gd name="connsiteY1-242" fmla="*/ 0 h 1036320"/>
                <a:gd name="connsiteX2-243" fmla="*/ 1576810 w 2114586"/>
                <a:gd name="connsiteY2-244" fmla="*/ 0 h 1036320"/>
                <a:gd name="connsiteX3-245" fmla="*/ 1811447 w 2114586"/>
                <a:gd name="connsiteY3-246" fmla="*/ 120336 h 1036320"/>
                <a:gd name="connsiteX4-247" fmla="*/ 2114550 w 2114586"/>
                <a:gd name="connsiteY4-248" fmla="*/ 509588 h 1036320"/>
                <a:gd name="connsiteX5-249" fmla="*/ 1749534 w 2114586"/>
                <a:gd name="connsiteY5-250" fmla="*/ 930271 h 1036320"/>
                <a:gd name="connsiteX6-251" fmla="*/ 1576810 w 2114586"/>
                <a:gd name="connsiteY6-252" fmla="*/ 1036320 h 1036320"/>
                <a:gd name="connsiteX7-253" fmla="*/ 129861 w 2114586"/>
                <a:gd name="connsiteY7-254" fmla="*/ 1036320 h 1036320"/>
                <a:gd name="connsiteX8-255" fmla="*/ 0 w 2114586"/>
                <a:gd name="connsiteY8-256" fmla="*/ 906459 h 1036320"/>
                <a:gd name="connsiteX9-257" fmla="*/ 0 w 2114586"/>
                <a:gd name="connsiteY9-258" fmla="*/ 129861 h 1036320"/>
                <a:gd name="connsiteX0-259" fmla="*/ 0 w 2114586"/>
                <a:gd name="connsiteY0-260" fmla="*/ 129861 h 1036320"/>
                <a:gd name="connsiteX1-261" fmla="*/ 129861 w 2114586"/>
                <a:gd name="connsiteY1-262" fmla="*/ 0 h 1036320"/>
                <a:gd name="connsiteX2-263" fmla="*/ 1576810 w 2114586"/>
                <a:gd name="connsiteY2-264" fmla="*/ 0 h 1036320"/>
                <a:gd name="connsiteX3-265" fmla="*/ 1811447 w 2114586"/>
                <a:gd name="connsiteY3-266" fmla="*/ 120336 h 1036320"/>
                <a:gd name="connsiteX4-267" fmla="*/ 2114550 w 2114586"/>
                <a:gd name="connsiteY4-268" fmla="*/ 509588 h 1036320"/>
                <a:gd name="connsiteX5-269" fmla="*/ 1749534 w 2114586"/>
                <a:gd name="connsiteY5-270" fmla="*/ 930271 h 1036320"/>
                <a:gd name="connsiteX6-271" fmla="*/ 1576810 w 2114586"/>
                <a:gd name="connsiteY6-272" fmla="*/ 1036320 h 1036320"/>
                <a:gd name="connsiteX7-273" fmla="*/ 129861 w 2114586"/>
                <a:gd name="connsiteY7-274" fmla="*/ 1036320 h 1036320"/>
                <a:gd name="connsiteX8-275" fmla="*/ 0 w 2114586"/>
                <a:gd name="connsiteY8-276" fmla="*/ 906459 h 1036320"/>
                <a:gd name="connsiteX9-277" fmla="*/ 0 w 2114586"/>
                <a:gd name="connsiteY9-278" fmla="*/ 129861 h 1036320"/>
                <a:gd name="connsiteX0-279" fmla="*/ 0 w 2114598"/>
                <a:gd name="connsiteY0-280" fmla="*/ 129861 h 1036320"/>
                <a:gd name="connsiteX1-281" fmla="*/ 129861 w 2114598"/>
                <a:gd name="connsiteY1-282" fmla="*/ 0 h 1036320"/>
                <a:gd name="connsiteX2-283" fmla="*/ 1576810 w 2114598"/>
                <a:gd name="connsiteY2-284" fmla="*/ 0 h 1036320"/>
                <a:gd name="connsiteX3-285" fmla="*/ 1811447 w 2114598"/>
                <a:gd name="connsiteY3-286" fmla="*/ 120336 h 1036320"/>
                <a:gd name="connsiteX4-287" fmla="*/ 2114550 w 2114598"/>
                <a:gd name="connsiteY4-288" fmla="*/ 509588 h 1036320"/>
                <a:gd name="connsiteX5-289" fmla="*/ 1782871 w 2114598"/>
                <a:gd name="connsiteY5-290" fmla="*/ 939796 h 1036320"/>
                <a:gd name="connsiteX6-291" fmla="*/ 1576810 w 2114598"/>
                <a:gd name="connsiteY6-292" fmla="*/ 1036320 h 1036320"/>
                <a:gd name="connsiteX7-293" fmla="*/ 129861 w 2114598"/>
                <a:gd name="connsiteY7-294" fmla="*/ 1036320 h 1036320"/>
                <a:gd name="connsiteX8-295" fmla="*/ 0 w 2114598"/>
                <a:gd name="connsiteY8-296" fmla="*/ 906459 h 1036320"/>
                <a:gd name="connsiteX9-297" fmla="*/ 0 w 2114598"/>
                <a:gd name="connsiteY9-298" fmla="*/ 129861 h 1036320"/>
                <a:gd name="connsiteX0-299" fmla="*/ 0 w 2114598"/>
                <a:gd name="connsiteY0-300" fmla="*/ 129861 h 1036320"/>
                <a:gd name="connsiteX1-301" fmla="*/ 129861 w 2114598"/>
                <a:gd name="connsiteY1-302" fmla="*/ 0 h 1036320"/>
                <a:gd name="connsiteX2-303" fmla="*/ 1576810 w 2114598"/>
                <a:gd name="connsiteY2-304" fmla="*/ 0 h 1036320"/>
                <a:gd name="connsiteX3-305" fmla="*/ 1811447 w 2114598"/>
                <a:gd name="connsiteY3-306" fmla="*/ 120336 h 1036320"/>
                <a:gd name="connsiteX4-307" fmla="*/ 2114550 w 2114598"/>
                <a:gd name="connsiteY4-308" fmla="*/ 509588 h 1036320"/>
                <a:gd name="connsiteX5-309" fmla="*/ 1782871 w 2114598"/>
                <a:gd name="connsiteY5-310" fmla="*/ 939796 h 1036320"/>
                <a:gd name="connsiteX6-311" fmla="*/ 1576810 w 2114598"/>
                <a:gd name="connsiteY6-312" fmla="*/ 1036320 h 1036320"/>
                <a:gd name="connsiteX7-313" fmla="*/ 129861 w 2114598"/>
                <a:gd name="connsiteY7-314" fmla="*/ 1036320 h 1036320"/>
                <a:gd name="connsiteX8-315" fmla="*/ 0 w 2114598"/>
                <a:gd name="connsiteY8-316" fmla="*/ 906459 h 1036320"/>
                <a:gd name="connsiteX9-317" fmla="*/ 0 w 2114598"/>
                <a:gd name="connsiteY9-318" fmla="*/ 129861 h 1036320"/>
                <a:gd name="connsiteX0-319" fmla="*/ 0 w 2114614"/>
                <a:gd name="connsiteY0-320" fmla="*/ 129861 h 1036320"/>
                <a:gd name="connsiteX1-321" fmla="*/ 129861 w 2114614"/>
                <a:gd name="connsiteY1-322" fmla="*/ 0 h 1036320"/>
                <a:gd name="connsiteX2-323" fmla="*/ 1576810 w 2114614"/>
                <a:gd name="connsiteY2-324" fmla="*/ 0 h 1036320"/>
                <a:gd name="connsiteX3-325" fmla="*/ 1811447 w 2114614"/>
                <a:gd name="connsiteY3-326" fmla="*/ 120336 h 1036320"/>
                <a:gd name="connsiteX4-327" fmla="*/ 2114550 w 2114614"/>
                <a:gd name="connsiteY4-328" fmla="*/ 509588 h 1036320"/>
                <a:gd name="connsiteX5-329" fmla="*/ 1782871 w 2114614"/>
                <a:gd name="connsiteY5-330" fmla="*/ 939796 h 1036320"/>
                <a:gd name="connsiteX6-331" fmla="*/ 1576810 w 2114614"/>
                <a:gd name="connsiteY6-332" fmla="*/ 1036320 h 1036320"/>
                <a:gd name="connsiteX7-333" fmla="*/ 129861 w 2114614"/>
                <a:gd name="connsiteY7-334" fmla="*/ 1036320 h 1036320"/>
                <a:gd name="connsiteX8-335" fmla="*/ 0 w 2114614"/>
                <a:gd name="connsiteY8-336" fmla="*/ 906459 h 1036320"/>
                <a:gd name="connsiteX9-337" fmla="*/ 0 w 2114614"/>
                <a:gd name="connsiteY9-338" fmla="*/ 129861 h 1036320"/>
                <a:gd name="connsiteX0-339" fmla="*/ 0 w 2114586"/>
                <a:gd name="connsiteY0-340" fmla="*/ 129861 h 1036320"/>
                <a:gd name="connsiteX1-341" fmla="*/ 129861 w 2114586"/>
                <a:gd name="connsiteY1-342" fmla="*/ 0 h 1036320"/>
                <a:gd name="connsiteX2-343" fmla="*/ 1576810 w 2114586"/>
                <a:gd name="connsiteY2-344" fmla="*/ 0 h 1036320"/>
                <a:gd name="connsiteX3-345" fmla="*/ 1811447 w 2114586"/>
                <a:gd name="connsiteY3-346" fmla="*/ 120336 h 1036320"/>
                <a:gd name="connsiteX4-347" fmla="*/ 2114550 w 2114586"/>
                <a:gd name="connsiteY4-348" fmla="*/ 509588 h 1036320"/>
                <a:gd name="connsiteX5-349" fmla="*/ 1782871 w 2114586"/>
                <a:gd name="connsiteY5-350" fmla="*/ 939796 h 1036320"/>
                <a:gd name="connsiteX6-351" fmla="*/ 1576810 w 2114586"/>
                <a:gd name="connsiteY6-352" fmla="*/ 1036320 h 1036320"/>
                <a:gd name="connsiteX7-353" fmla="*/ 129861 w 2114586"/>
                <a:gd name="connsiteY7-354" fmla="*/ 1036320 h 1036320"/>
                <a:gd name="connsiteX8-355" fmla="*/ 0 w 2114586"/>
                <a:gd name="connsiteY8-356" fmla="*/ 906459 h 1036320"/>
                <a:gd name="connsiteX9-357" fmla="*/ 0 w 2114586"/>
                <a:gd name="connsiteY9-358" fmla="*/ 129861 h 1036320"/>
                <a:gd name="connsiteX0-359" fmla="*/ 0 w 2114586"/>
                <a:gd name="connsiteY0-360" fmla="*/ 129861 h 1036320"/>
                <a:gd name="connsiteX1-361" fmla="*/ 129861 w 2114586"/>
                <a:gd name="connsiteY1-362" fmla="*/ 0 h 1036320"/>
                <a:gd name="connsiteX2-363" fmla="*/ 1576810 w 2114586"/>
                <a:gd name="connsiteY2-364" fmla="*/ 0 h 1036320"/>
                <a:gd name="connsiteX3-365" fmla="*/ 1811447 w 2114586"/>
                <a:gd name="connsiteY3-366" fmla="*/ 120336 h 1036320"/>
                <a:gd name="connsiteX4-367" fmla="*/ 2114550 w 2114586"/>
                <a:gd name="connsiteY4-368" fmla="*/ 509588 h 1036320"/>
                <a:gd name="connsiteX5-369" fmla="*/ 1806683 w 2114586"/>
                <a:gd name="connsiteY5-370" fmla="*/ 944558 h 1036320"/>
                <a:gd name="connsiteX6-371" fmla="*/ 1576810 w 2114586"/>
                <a:gd name="connsiteY6-372" fmla="*/ 1036320 h 1036320"/>
                <a:gd name="connsiteX7-373" fmla="*/ 129861 w 2114586"/>
                <a:gd name="connsiteY7-374" fmla="*/ 1036320 h 1036320"/>
                <a:gd name="connsiteX8-375" fmla="*/ 0 w 2114586"/>
                <a:gd name="connsiteY8-376" fmla="*/ 906459 h 1036320"/>
                <a:gd name="connsiteX9-377" fmla="*/ 0 w 2114586"/>
                <a:gd name="connsiteY9-378" fmla="*/ 129861 h 1036320"/>
                <a:gd name="connsiteX0-379" fmla="*/ 0 w 2114731"/>
                <a:gd name="connsiteY0-380" fmla="*/ 129861 h 1036320"/>
                <a:gd name="connsiteX1-381" fmla="*/ 129861 w 2114731"/>
                <a:gd name="connsiteY1-382" fmla="*/ 0 h 1036320"/>
                <a:gd name="connsiteX2-383" fmla="*/ 1576810 w 2114731"/>
                <a:gd name="connsiteY2-384" fmla="*/ 0 h 1036320"/>
                <a:gd name="connsiteX3-385" fmla="*/ 1811447 w 2114731"/>
                <a:gd name="connsiteY3-386" fmla="*/ 120336 h 1036320"/>
                <a:gd name="connsiteX4-387" fmla="*/ 2114550 w 2114731"/>
                <a:gd name="connsiteY4-388" fmla="*/ 509588 h 1036320"/>
                <a:gd name="connsiteX5-389" fmla="*/ 1806683 w 2114731"/>
                <a:gd name="connsiteY5-390" fmla="*/ 944558 h 1036320"/>
                <a:gd name="connsiteX6-391" fmla="*/ 1576810 w 2114731"/>
                <a:gd name="connsiteY6-392" fmla="*/ 1036320 h 1036320"/>
                <a:gd name="connsiteX7-393" fmla="*/ 129861 w 2114731"/>
                <a:gd name="connsiteY7-394" fmla="*/ 1036320 h 1036320"/>
                <a:gd name="connsiteX8-395" fmla="*/ 0 w 2114731"/>
                <a:gd name="connsiteY8-396" fmla="*/ 906459 h 1036320"/>
                <a:gd name="connsiteX9-397" fmla="*/ 0 w 2114731"/>
                <a:gd name="connsiteY9-398" fmla="*/ 129861 h 1036320"/>
                <a:gd name="connsiteX0-399" fmla="*/ 0 w 2143202"/>
                <a:gd name="connsiteY0-400" fmla="*/ 129861 h 1036320"/>
                <a:gd name="connsiteX1-401" fmla="*/ 129861 w 2143202"/>
                <a:gd name="connsiteY1-402" fmla="*/ 0 h 1036320"/>
                <a:gd name="connsiteX2-403" fmla="*/ 1576810 w 2143202"/>
                <a:gd name="connsiteY2-404" fmla="*/ 0 h 1036320"/>
                <a:gd name="connsiteX3-405" fmla="*/ 1811447 w 2143202"/>
                <a:gd name="connsiteY3-406" fmla="*/ 120336 h 1036320"/>
                <a:gd name="connsiteX4-407" fmla="*/ 2143125 w 2143202"/>
                <a:gd name="connsiteY4-408" fmla="*/ 509588 h 1036320"/>
                <a:gd name="connsiteX5-409" fmla="*/ 1806683 w 2143202"/>
                <a:gd name="connsiteY5-410" fmla="*/ 944558 h 1036320"/>
                <a:gd name="connsiteX6-411" fmla="*/ 1576810 w 2143202"/>
                <a:gd name="connsiteY6-412" fmla="*/ 1036320 h 1036320"/>
                <a:gd name="connsiteX7-413" fmla="*/ 129861 w 2143202"/>
                <a:gd name="connsiteY7-414" fmla="*/ 1036320 h 1036320"/>
                <a:gd name="connsiteX8-415" fmla="*/ 0 w 2143202"/>
                <a:gd name="connsiteY8-416" fmla="*/ 906459 h 1036320"/>
                <a:gd name="connsiteX9-417" fmla="*/ 0 w 2143202"/>
                <a:gd name="connsiteY9-418" fmla="*/ 129861 h 1036320"/>
                <a:gd name="connsiteX0-419" fmla="*/ 0 w 2143202"/>
                <a:gd name="connsiteY0-420" fmla="*/ 129861 h 1036320"/>
                <a:gd name="connsiteX1-421" fmla="*/ 129861 w 2143202"/>
                <a:gd name="connsiteY1-422" fmla="*/ 0 h 1036320"/>
                <a:gd name="connsiteX2-423" fmla="*/ 1576810 w 2143202"/>
                <a:gd name="connsiteY2-424" fmla="*/ 0 h 1036320"/>
                <a:gd name="connsiteX3-425" fmla="*/ 1840022 w 2143202"/>
                <a:gd name="connsiteY3-426" fmla="*/ 107636 h 1036320"/>
                <a:gd name="connsiteX4-427" fmla="*/ 2143125 w 2143202"/>
                <a:gd name="connsiteY4-428" fmla="*/ 509588 h 1036320"/>
                <a:gd name="connsiteX5-429" fmla="*/ 1806683 w 2143202"/>
                <a:gd name="connsiteY5-430" fmla="*/ 944558 h 1036320"/>
                <a:gd name="connsiteX6-431" fmla="*/ 1576810 w 2143202"/>
                <a:gd name="connsiteY6-432" fmla="*/ 1036320 h 1036320"/>
                <a:gd name="connsiteX7-433" fmla="*/ 129861 w 2143202"/>
                <a:gd name="connsiteY7-434" fmla="*/ 1036320 h 1036320"/>
                <a:gd name="connsiteX8-435" fmla="*/ 0 w 2143202"/>
                <a:gd name="connsiteY8-436" fmla="*/ 906459 h 1036320"/>
                <a:gd name="connsiteX9-437" fmla="*/ 0 w 2143202"/>
                <a:gd name="connsiteY9-438" fmla="*/ 129861 h 1036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2143202" h="1036320">
                  <a:moveTo>
                    <a:pt x="0" y="129861"/>
                  </a:moveTo>
                  <a:cubicBezTo>
                    <a:pt x="0" y="58141"/>
                    <a:pt x="58141" y="0"/>
                    <a:pt x="129861" y="0"/>
                  </a:cubicBezTo>
                  <a:lnTo>
                    <a:pt x="1576810" y="0"/>
                  </a:lnTo>
                  <a:cubicBezTo>
                    <a:pt x="1648530" y="0"/>
                    <a:pt x="1782872" y="69254"/>
                    <a:pt x="1840022" y="107636"/>
                  </a:cubicBezTo>
                  <a:cubicBezTo>
                    <a:pt x="2052180" y="223100"/>
                    <a:pt x="2145278" y="375075"/>
                    <a:pt x="2143125" y="509588"/>
                  </a:cubicBezTo>
                  <a:cubicBezTo>
                    <a:pt x="2145278" y="633941"/>
                    <a:pt x="2104568" y="794805"/>
                    <a:pt x="1806683" y="944558"/>
                  </a:cubicBezTo>
                  <a:cubicBezTo>
                    <a:pt x="1720959" y="1021040"/>
                    <a:pt x="1648530" y="1036320"/>
                    <a:pt x="1576810" y="1036320"/>
                  </a:cubicBezTo>
                  <a:lnTo>
                    <a:pt x="129861" y="1036320"/>
                  </a:lnTo>
                  <a:cubicBezTo>
                    <a:pt x="58141" y="1036320"/>
                    <a:pt x="0" y="978179"/>
                    <a:pt x="0" y="906459"/>
                  </a:cubicBezTo>
                  <a:lnTo>
                    <a:pt x="0" y="129861"/>
                  </a:lnTo>
                  <a:close/>
                </a:path>
              </a:pathLst>
            </a:custGeom>
            <a:solidFill>
              <a:srgbClr val="663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 rot="5400000" flipH="1">
              <a:off x="5541745" y="2869661"/>
              <a:ext cx="5109028" cy="1408957"/>
            </a:xfrm>
            <a:custGeom>
              <a:avLst/>
              <a:gdLst>
                <a:gd name="connsiteX0" fmla="*/ 5051503 w 5428342"/>
                <a:gd name="connsiteY0" fmla="*/ 225265 h 1497017"/>
                <a:gd name="connsiteX1" fmla="*/ 5175324 w 5428342"/>
                <a:gd name="connsiteY1" fmla="*/ 349086 h 1497017"/>
                <a:gd name="connsiteX2" fmla="*/ 5175324 w 5428342"/>
                <a:gd name="connsiteY2" fmla="*/ 748509 h 1497017"/>
                <a:gd name="connsiteX3" fmla="*/ 5174003 w 5428342"/>
                <a:gd name="connsiteY3" fmla="*/ 748509 h 1497017"/>
                <a:gd name="connsiteX4" fmla="*/ 5174003 w 5428342"/>
                <a:gd name="connsiteY4" fmla="*/ 748509 h 1497017"/>
                <a:gd name="connsiteX5" fmla="*/ 5175323 w 5428342"/>
                <a:gd name="connsiteY5" fmla="*/ 748509 h 1497017"/>
                <a:gd name="connsiteX6" fmla="*/ 5175323 w 5428342"/>
                <a:gd name="connsiteY6" fmla="*/ 1147932 h 1497017"/>
                <a:gd name="connsiteX7" fmla="*/ 5051502 w 5428342"/>
                <a:gd name="connsiteY7" fmla="*/ 1271753 h 1497017"/>
                <a:gd name="connsiteX8" fmla="*/ 4181935 w 5428342"/>
                <a:gd name="connsiteY8" fmla="*/ 1271753 h 1497017"/>
                <a:gd name="connsiteX9" fmla="*/ 3733494 w 5428342"/>
                <a:gd name="connsiteY9" fmla="*/ 1271753 h 1497017"/>
                <a:gd name="connsiteX10" fmla="*/ 3639436 w 5428342"/>
                <a:gd name="connsiteY10" fmla="*/ 1271753 h 1497017"/>
                <a:gd name="connsiteX11" fmla="*/ 3514076 w 5428342"/>
                <a:gd name="connsiteY11" fmla="*/ 1244454 h 1497017"/>
                <a:gd name="connsiteX12" fmla="*/ 3342954 w 5428342"/>
                <a:gd name="connsiteY12" fmla="*/ 1141461 h 1497017"/>
                <a:gd name="connsiteX13" fmla="*/ 3326962 w 5428342"/>
                <a:gd name="connsiteY13" fmla="*/ 1131780 h 1497017"/>
                <a:gd name="connsiteX14" fmla="*/ 2818407 w 5428342"/>
                <a:gd name="connsiteY14" fmla="*/ 838338 h 1497017"/>
                <a:gd name="connsiteX15" fmla="*/ 2609938 w 5428342"/>
                <a:gd name="connsiteY15" fmla="*/ 838338 h 1497017"/>
                <a:gd name="connsiteX16" fmla="*/ 1984645 w 5428342"/>
                <a:gd name="connsiteY16" fmla="*/ 1199139 h 1497017"/>
                <a:gd name="connsiteX17" fmla="*/ 1981719 w 5428342"/>
                <a:gd name="connsiteY17" fmla="*/ 1199139 h 1497017"/>
                <a:gd name="connsiteX18" fmla="*/ 1906428 w 5428342"/>
                <a:gd name="connsiteY18" fmla="*/ 1244454 h 1497017"/>
                <a:gd name="connsiteX19" fmla="*/ 1781068 w 5428342"/>
                <a:gd name="connsiteY19" fmla="*/ 1271753 h 1497017"/>
                <a:gd name="connsiteX20" fmla="*/ 1734358 w 5428342"/>
                <a:gd name="connsiteY20" fmla="*/ 1271753 h 1497017"/>
                <a:gd name="connsiteX21" fmla="*/ 1238568 w 5428342"/>
                <a:gd name="connsiteY21" fmla="*/ 1271753 h 1497017"/>
                <a:gd name="connsiteX22" fmla="*/ 376844 w 5428342"/>
                <a:gd name="connsiteY22" fmla="*/ 1271753 h 1497017"/>
                <a:gd name="connsiteX23" fmla="*/ 253023 w 5428342"/>
                <a:gd name="connsiteY23" fmla="*/ 1147932 h 1497017"/>
                <a:gd name="connsiteX24" fmla="*/ 253023 w 5428342"/>
                <a:gd name="connsiteY24" fmla="*/ 851378 h 1497017"/>
                <a:gd name="connsiteX25" fmla="*/ 252910 w 5428342"/>
                <a:gd name="connsiteY25" fmla="*/ 851378 h 1497017"/>
                <a:gd name="connsiteX26" fmla="*/ 252910 w 5428342"/>
                <a:gd name="connsiteY26" fmla="*/ 645638 h 1497017"/>
                <a:gd name="connsiteX27" fmla="*/ 253024 w 5428342"/>
                <a:gd name="connsiteY27" fmla="*/ 645638 h 1497017"/>
                <a:gd name="connsiteX28" fmla="*/ 253024 w 5428342"/>
                <a:gd name="connsiteY28" fmla="*/ 349086 h 1497017"/>
                <a:gd name="connsiteX29" fmla="*/ 376845 w 5428342"/>
                <a:gd name="connsiteY29" fmla="*/ 225265 h 1497017"/>
                <a:gd name="connsiteX30" fmla="*/ 1238569 w 5428342"/>
                <a:gd name="connsiteY30" fmla="*/ 225265 h 1497017"/>
                <a:gd name="connsiteX31" fmla="*/ 1734359 w 5428342"/>
                <a:gd name="connsiteY31" fmla="*/ 225265 h 1497017"/>
                <a:gd name="connsiteX32" fmla="*/ 1781069 w 5428342"/>
                <a:gd name="connsiteY32" fmla="*/ 225265 h 1497017"/>
                <a:gd name="connsiteX33" fmla="*/ 1906429 w 5428342"/>
                <a:gd name="connsiteY33" fmla="*/ 252564 h 1497017"/>
                <a:gd name="connsiteX34" fmla="*/ 1981720 w 5428342"/>
                <a:gd name="connsiteY34" fmla="*/ 297879 h 1497017"/>
                <a:gd name="connsiteX35" fmla="*/ 1984646 w 5428342"/>
                <a:gd name="connsiteY35" fmla="*/ 297879 h 1497017"/>
                <a:gd name="connsiteX36" fmla="*/ 2609939 w 5428342"/>
                <a:gd name="connsiteY36" fmla="*/ 658680 h 1497017"/>
                <a:gd name="connsiteX37" fmla="*/ 2818408 w 5428342"/>
                <a:gd name="connsiteY37" fmla="*/ 658680 h 1497017"/>
                <a:gd name="connsiteX38" fmla="*/ 3326963 w 5428342"/>
                <a:gd name="connsiteY38" fmla="*/ 365238 h 1497017"/>
                <a:gd name="connsiteX39" fmla="*/ 3342955 w 5428342"/>
                <a:gd name="connsiteY39" fmla="*/ 355557 h 1497017"/>
                <a:gd name="connsiteX40" fmla="*/ 3514076 w 5428342"/>
                <a:gd name="connsiteY40" fmla="*/ 252564 h 1497017"/>
                <a:gd name="connsiteX41" fmla="*/ 3639436 w 5428342"/>
                <a:gd name="connsiteY41" fmla="*/ 225265 h 1497017"/>
                <a:gd name="connsiteX42" fmla="*/ 3733495 w 5428342"/>
                <a:gd name="connsiteY42" fmla="*/ 225265 h 1497017"/>
                <a:gd name="connsiteX43" fmla="*/ 4181936 w 5428342"/>
                <a:gd name="connsiteY43" fmla="*/ 225265 h 1497017"/>
                <a:gd name="connsiteX44" fmla="*/ 3605041 w 5428342"/>
                <a:gd name="connsiteY44" fmla="*/ 0 h 1497017"/>
                <a:gd name="connsiteX45" fmla="*/ 3392166 w 5428342"/>
                <a:gd name="connsiteY45" fmla="*/ 58972 h 1497017"/>
                <a:gd name="connsiteX46" fmla="*/ 2818407 w 5428342"/>
                <a:gd name="connsiteY46" fmla="*/ 395057 h 1497017"/>
                <a:gd name="connsiteX47" fmla="*/ 2609938 w 5428342"/>
                <a:gd name="connsiteY47" fmla="*/ 395057 h 1497017"/>
                <a:gd name="connsiteX48" fmla="*/ 2214473 w 5428342"/>
                <a:gd name="connsiteY48" fmla="*/ 166869 h 1497017"/>
                <a:gd name="connsiteX49" fmla="*/ 2121315 w 5428342"/>
                <a:gd name="connsiteY49" fmla="*/ 109372 h 1497017"/>
                <a:gd name="connsiteX50" fmla="*/ 2037624 w 5428342"/>
                <a:gd name="connsiteY50" fmla="*/ 58972 h 1497017"/>
                <a:gd name="connsiteX51" fmla="*/ 1824749 w 5428342"/>
                <a:gd name="connsiteY51" fmla="*/ 0 h 1497017"/>
                <a:gd name="connsiteX52" fmla="*/ 1230424 w 5428342"/>
                <a:gd name="connsiteY52" fmla="*/ 849 h 1497017"/>
                <a:gd name="connsiteX53" fmla="*/ 1230424 w 5428342"/>
                <a:gd name="connsiteY53" fmla="*/ 2413 h 1497017"/>
                <a:gd name="connsiteX54" fmla="*/ 133438 w 5428342"/>
                <a:gd name="connsiteY54" fmla="*/ 2413 h 1497017"/>
                <a:gd name="connsiteX55" fmla="*/ 0 w 5428342"/>
                <a:gd name="connsiteY55" fmla="*/ 135851 h 1497017"/>
                <a:gd name="connsiteX56" fmla="*/ 0 w 5428342"/>
                <a:gd name="connsiteY56" fmla="*/ 914375 h 1497017"/>
                <a:gd name="connsiteX57" fmla="*/ 0 w 5428342"/>
                <a:gd name="connsiteY57" fmla="*/ 1363579 h 1497017"/>
                <a:gd name="connsiteX58" fmla="*/ 133438 w 5428342"/>
                <a:gd name="connsiteY58" fmla="*/ 1497017 h 1497017"/>
                <a:gd name="connsiteX59" fmla="*/ 1686405 w 5428342"/>
                <a:gd name="connsiteY59" fmla="*/ 1497017 h 1497017"/>
                <a:gd name="connsiteX60" fmla="*/ 1686405 w 5428342"/>
                <a:gd name="connsiteY60" fmla="*/ 1496820 h 1497017"/>
                <a:gd name="connsiteX61" fmla="*/ 1824749 w 5428342"/>
                <a:gd name="connsiteY61" fmla="*/ 1497017 h 1497017"/>
                <a:gd name="connsiteX62" fmla="*/ 2037624 w 5428342"/>
                <a:gd name="connsiteY62" fmla="*/ 1438045 h 1497017"/>
                <a:gd name="connsiteX63" fmla="*/ 2121315 w 5428342"/>
                <a:gd name="connsiteY63" fmla="*/ 1387645 h 1497017"/>
                <a:gd name="connsiteX64" fmla="*/ 2154423 w 5428342"/>
                <a:gd name="connsiteY64" fmla="*/ 1367211 h 1497017"/>
                <a:gd name="connsiteX65" fmla="*/ 2609938 w 5428342"/>
                <a:gd name="connsiteY65" fmla="*/ 1104373 h 1497017"/>
                <a:gd name="connsiteX66" fmla="*/ 2818407 w 5428342"/>
                <a:gd name="connsiteY66" fmla="*/ 1104373 h 1497017"/>
                <a:gd name="connsiteX67" fmla="*/ 3119246 w 5428342"/>
                <a:gd name="connsiteY67" fmla="*/ 1277961 h 1497017"/>
                <a:gd name="connsiteX68" fmla="*/ 3119246 w 5428342"/>
                <a:gd name="connsiteY68" fmla="*/ 1280155 h 1497017"/>
                <a:gd name="connsiteX69" fmla="*/ 3180682 w 5428342"/>
                <a:gd name="connsiteY69" fmla="*/ 1317854 h 1497017"/>
                <a:gd name="connsiteX70" fmla="*/ 3377450 w 5428342"/>
                <a:gd name="connsiteY70" fmla="*/ 1438045 h 1497017"/>
                <a:gd name="connsiteX71" fmla="*/ 3590324 w 5428342"/>
                <a:gd name="connsiteY71" fmla="*/ 1497017 h 1497017"/>
                <a:gd name="connsiteX72" fmla="*/ 3630476 w 5428342"/>
                <a:gd name="connsiteY72" fmla="*/ 1496960 h 1497017"/>
                <a:gd name="connsiteX73" fmla="*/ 3630476 w 5428342"/>
                <a:gd name="connsiteY73" fmla="*/ 1497017 h 1497017"/>
                <a:gd name="connsiteX74" fmla="*/ 5294904 w 5428342"/>
                <a:gd name="connsiteY74" fmla="*/ 1497017 h 1497017"/>
                <a:gd name="connsiteX75" fmla="*/ 5428342 w 5428342"/>
                <a:gd name="connsiteY75" fmla="*/ 1363579 h 1497017"/>
                <a:gd name="connsiteX76" fmla="*/ 5428342 w 5428342"/>
                <a:gd name="connsiteY76" fmla="*/ 914375 h 1497017"/>
                <a:gd name="connsiteX77" fmla="*/ 5428342 w 5428342"/>
                <a:gd name="connsiteY77" fmla="*/ 135851 h 1497017"/>
                <a:gd name="connsiteX78" fmla="*/ 5294904 w 5428342"/>
                <a:gd name="connsiteY78" fmla="*/ 2413 h 149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5428342" h="1497017">
                  <a:moveTo>
                    <a:pt x="5051503" y="225265"/>
                  </a:moveTo>
                  <a:cubicBezTo>
                    <a:pt x="5119887" y="225265"/>
                    <a:pt x="5175324" y="280702"/>
                    <a:pt x="5175324" y="349086"/>
                  </a:cubicBezTo>
                  <a:lnTo>
                    <a:pt x="5175324" y="748509"/>
                  </a:lnTo>
                  <a:lnTo>
                    <a:pt x="5174003" y="748509"/>
                  </a:lnTo>
                  <a:lnTo>
                    <a:pt x="5174003" y="748509"/>
                  </a:lnTo>
                  <a:lnTo>
                    <a:pt x="5175323" y="748509"/>
                  </a:lnTo>
                  <a:lnTo>
                    <a:pt x="5175323" y="1147932"/>
                  </a:lnTo>
                  <a:cubicBezTo>
                    <a:pt x="5175323" y="1216316"/>
                    <a:pt x="5119886" y="1271753"/>
                    <a:pt x="5051502" y="1271753"/>
                  </a:cubicBezTo>
                  <a:lnTo>
                    <a:pt x="4181935" y="1271753"/>
                  </a:lnTo>
                  <a:lnTo>
                    <a:pt x="3733494" y="1271753"/>
                  </a:lnTo>
                  <a:lnTo>
                    <a:pt x="3639436" y="1271753"/>
                  </a:lnTo>
                  <a:cubicBezTo>
                    <a:pt x="3606696" y="1267479"/>
                    <a:pt x="3543196" y="1263204"/>
                    <a:pt x="3514076" y="1244454"/>
                  </a:cubicBezTo>
                  <a:cubicBezTo>
                    <a:pt x="3453199" y="1208094"/>
                    <a:pt x="3396266" y="1173732"/>
                    <a:pt x="3342954" y="1141461"/>
                  </a:cubicBezTo>
                  <a:lnTo>
                    <a:pt x="3326962" y="1131780"/>
                  </a:lnTo>
                  <a:lnTo>
                    <a:pt x="2818407" y="838338"/>
                  </a:lnTo>
                  <a:cubicBezTo>
                    <a:pt x="2761246" y="806413"/>
                    <a:pt x="2667099" y="806413"/>
                    <a:pt x="2609938" y="838338"/>
                  </a:cubicBezTo>
                  <a:lnTo>
                    <a:pt x="1984645" y="1199139"/>
                  </a:lnTo>
                  <a:lnTo>
                    <a:pt x="1981719" y="1199139"/>
                  </a:lnTo>
                  <a:lnTo>
                    <a:pt x="1906428" y="1244454"/>
                  </a:lnTo>
                  <a:cubicBezTo>
                    <a:pt x="1877307" y="1263204"/>
                    <a:pt x="1813808" y="1267479"/>
                    <a:pt x="1781068" y="1271753"/>
                  </a:cubicBezTo>
                  <a:lnTo>
                    <a:pt x="1734358" y="1271753"/>
                  </a:lnTo>
                  <a:lnTo>
                    <a:pt x="1238568" y="1271753"/>
                  </a:lnTo>
                  <a:lnTo>
                    <a:pt x="376844" y="1271753"/>
                  </a:lnTo>
                  <a:cubicBezTo>
                    <a:pt x="308460" y="1271753"/>
                    <a:pt x="253023" y="1216316"/>
                    <a:pt x="253023" y="1147932"/>
                  </a:cubicBezTo>
                  <a:lnTo>
                    <a:pt x="253023" y="851378"/>
                  </a:lnTo>
                  <a:lnTo>
                    <a:pt x="252910" y="851378"/>
                  </a:lnTo>
                  <a:lnTo>
                    <a:pt x="252910" y="645638"/>
                  </a:lnTo>
                  <a:lnTo>
                    <a:pt x="253024" y="645638"/>
                  </a:lnTo>
                  <a:lnTo>
                    <a:pt x="253024" y="349086"/>
                  </a:lnTo>
                  <a:cubicBezTo>
                    <a:pt x="253024" y="280702"/>
                    <a:pt x="308461" y="225265"/>
                    <a:pt x="376845" y="225265"/>
                  </a:cubicBezTo>
                  <a:lnTo>
                    <a:pt x="1238569" y="225265"/>
                  </a:lnTo>
                  <a:lnTo>
                    <a:pt x="1734359" y="225265"/>
                  </a:lnTo>
                  <a:lnTo>
                    <a:pt x="1781069" y="225265"/>
                  </a:lnTo>
                  <a:cubicBezTo>
                    <a:pt x="1813808" y="229540"/>
                    <a:pt x="1877308" y="233814"/>
                    <a:pt x="1906429" y="252564"/>
                  </a:cubicBezTo>
                  <a:lnTo>
                    <a:pt x="1981720" y="297879"/>
                  </a:lnTo>
                  <a:lnTo>
                    <a:pt x="1984646" y="297879"/>
                  </a:lnTo>
                  <a:lnTo>
                    <a:pt x="2609939" y="658680"/>
                  </a:lnTo>
                  <a:cubicBezTo>
                    <a:pt x="2667099" y="690605"/>
                    <a:pt x="2761247" y="690605"/>
                    <a:pt x="2818408" y="658680"/>
                  </a:cubicBezTo>
                  <a:lnTo>
                    <a:pt x="3326963" y="365238"/>
                  </a:lnTo>
                  <a:lnTo>
                    <a:pt x="3342955" y="355557"/>
                  </a:lnTo>
                  <a:cubicBezTo>
                    <a:pt x="3396266" y="323286"/>
                    <a:pt x="3453200" y="288924"/>
                    <a:pt x="3514076" y="252564"/>
                  </a:cubicBezTo>
                  <a:cubicBezTo>
                    <a:pt x="3543197" y="233814"/>
                    <a:pt x="3606697" y="229540"/>
                    <a:pt x="3639436" y="225265"/>
                  </a:cubicBezTo>
                  <a:lnTo>
                    <a:pt x="3733495" y="225265"/>
                  </a:lnTo>
                  <a:lnTo>
                    <a:pt x="4181936" y="225265"/>
                  </a:lnTo>
                  <a:close/>
                  <a:moveTo>
                    <a:pt x="3605041" y="0"/>
                  </a:moveTo>
                  <a:cubicBezTo>
                    <a:pt x="3490656" y="2769"/>
                    <a:pt x="3467950" y="22427"/>
                    <a:pt x="3392166" y="58972"/>
                  </a:cubicBezTo>
                  <a:cubicBezTo>
                    <a:pt x="3279295" y="124100"/>
                    <a:pt x="2948779" y="339043"/>
                    <a:pt x="2818407" y="395057"/>
                  </a:cubicBezTo>
                  <a:cubicBezTo>
                    <a:pt x="2688036" y="451071"/>
                    <a:pt x="2667099" y="428663"/>
                    <a:pt x="2609938" y="395057"/>
                  </a:cubicBezTo>
                  <a:lnTo>
                    <a:pt x="2214473" y="166869"/>
                  </a:lnTo>
                  <a:lnTo>
                    <a:pt x="2121315" y="109372"/>
                  </a:lnTo>
                  <a:cubicBezTo>
                    <a:pt x="2087603" y="88662"/>
                    <a:pt x="2058788" y="71184"/>
                    <a:pt x="2037624" y="58972"/>
                  </a:cubicBezTo>
                  <a:cubicBezTo>
                    <a:pt x="1961840" y="22427"/>
                    <a:pt x="1939134" y="2769"/>
                    <a:pt x="1824749" y="0"/>
                  </a:cubicBezTo>
                  <a:lnTo>
                    <a:pt x="1230424" y="849"/>
                  </a:lnTo>
                  <a:lnTo>
                    <a:pt x="1230424" y="2413"/>
                  </a:lnTo>
                  <a:lnTo>
                    <a:pt x="133438" y="2413"/>
                  </a:lnTo>
                  <a:cubicBezTo>
                    <a:pt x="59742" y="2413"/>
                    <a:pt x="0" y="62155"/>
                    <a:pt x="0" y="135851"/>
                  </a:cubicBezTo>
                  <a:lnTo>
                    <a:pt x="0" y="914375"/>
                  </a:lnTo>
                  <a:lnTo>
                    <a:pt x="0" y="1363579"/>
                  </a:lnTo>
                  <a:cubicBezTo>
                    <a:pt x="0" y="1437275"/>
                    <a:pt x="59742" y="1497017"/>
                    <a:pt x="133438" y="1497017"/>
                  </a:cubicBezTo>
                  <a:lnTo>
                    <a:pt x="1686405" y="1497017"/>
                  </a:lnTo>
                  <a:lnTo>
                    <a:pt x="1686405" y="1496820"/>
                  </a:lnTo>
                  <a:lnTo>
                    <a:pt x="1824749" y="1497017"/>
                  </a:lnTo>
                  <a:cubicBezTo>
                    <a:pt x="1939134" y="1494248"/>
                    <a:pt x="1961840" y="1474590"/>
                    <a:pt x="2037624" y="1438045"/>
                  </a:cubicBezTo>
                  <a:cubicBezTo>
                    <a:pt x="2058788" y="1425834"/>
                    <a:pt x="2087603" y="1408355"/>
                    <a:pt x="2121315" y="1387645"/>
                  </a:cubicBezTo>
                  <a:lnTo>
                    <a:pt x="2154423" y="1367211"/>
                  </a:lnTo>
                  <a:lnTo>
                    <a:pt x="2609938" y="1104373"/>
                  </a:lnTo>
                  <a:cubicBezTo>
                    <a:pt x="2667099" y="1070767"/>
                    <a:pt x="2761246" y="1070767"/>
                    <a:pt x="2818407" y="1104373"/>
                  </a:cubicBezTo>
                  <a:lnTo>
                    <a:pt x="3119246" y="1277961"/>
                  </a:lnTo>
                  <a:lnTo>
                    <a:pt x="3119246" y="1280155"/>
                  </a:lnTo>
                  <a:lnTo>
                    <a:pt x="3180682" y="1317854"/>
                  </a:lnTo>
                  <a:cubicBezTo>
                    <a:pt x="3262190" y="1368131"/>
                    <a:pt x="3335123" y="1413622"/>
                    <a:pt x="3377450" y="1438045"/>
                  </a:cubicBezTo>
                  <a:cubicBezTo>
                    <a:pt x="3453233" y="1474590"/>
                    <a:pt x="3475939" y="1494248"/>
                    <a:pt x="3590324" y="1497017"/>
                  </a:cubicBezTo>
                  <a:lnTo>
                    <a:pt x="3630476" y="1496960"/>
                  </a:lnTo>
                  <a:lnTo>
                    <a:pt x="3630476" y="1497017"/>
                  </a:lnTo>
                  <a:lnTo>
                    <a:pt x="5294904" y="1497017"/>
                  </a:lnTo>
                  <a:cubicBezTo>
                    <a:pt x="5368600" y="1497017"/>
                    <a:pt x="5428342" y="1437275"/>
                    <a:pt x="5428342" y="1363579"/>
                  </a:cubicBezTo>
                  <a:lnTo>
                    <a:pt x="5428342" y="914375"/>
                  </a:lnTo>
                  <a:lnTo>
                    <a:pt x="5428342" y="135851"/>
                  </a:lnTo>
                  <a:cubicBezTo>
                    <a:pt x="5428342" y="62155"/>
                    <a:pt x="5368600" y="2413"/>
                    <a:pt x="5294904" y="2413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EAEAEA"/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270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157573" y="2152469"/>
            <a:ext cx="3832935" cy="1056658"/>
            <a:chOff x="5541746" y="2869660"/>
            <a:chExt cx="5109028" cy="1408959"/>
          </a:xfrm>
        </p:grpSpPr>
        <p:sp>
          <p:nvSpPr>
            <p:cNvPr id="10" name="任意多边形 9"/>
            <p:cNvSpPr/>
            <p:nvPr/>
          </p:nvSpPr>
          <p:spPr>
            <a:xfrm rot="10800000">
              <a:off x="5541746" y="2869660"/>
              <a:ext cx="5109028" cy="1408957"/>
            </a:xfrm>
            <a:custGeom>
              <a:avLst/>
              <a:gdLst>
                <a:gd name="connsiteX0" fmla="*/ 5428342 w 5428342"/>
                <a:gd name="connsiteY0" fmla="*/ 1363579 h 1497017"/>
                <a:gd name="connsiteX1" fmla="*/ 5428342 w 5428342"/>
                <a:gd name="connsiteY1" fmla="*/ 914375 h 1497017"/>
                <a:gd name="connsiteX2" fmla="*/ 5428342 w 5428342"/>
                <a:gd name="connsiteY2" fmla="*/ 135851 h 1497017"/>
                <a:gd name="connsiteX3" fmla="*/ 5294904 w 5428342"/>
                <a:gd name="connsiteY3" fmla="*/ 2413 h 1497017"/>
                <a:gd name="connsiteX4" fmla="*/ 3605041 w 5428342"/>
                <a:gd name="connsiteY4" fmla="*/ 0 h 1497017"/>
                <a:gd name="connsiteX5" fmla="*/ 3392166 w 5428342"/>
                <a:gd name="connsiteY5" fmla="*/ 58972 h 1497017"/>
                <a:gd name="connsiteX6" fmla="*/ 2818407 w 5428342"/>
                <a:gd name="connsiteY6" fmla="*/ 395057 h 1497017"/>
                <a:gd name="connsiteX7" fmla="*/ 2609938 w 5428342"/>
                <a:gd name="connsiteY7" fmla="*/ 395057 h 1497017"/>
                <a:gd name="connsiteX8" fmla="*/ 2214473 w 5428342"/>
                <a:gd name="connsiteY8" fmla="*/ 166869 h 1497017"/>
                <a:gd name="connsiteX9" fmla="*/ 2121315 w 5428342"/>
                <a:gd name="connsiteY9" fmla="*/ 109372 h 1497017"/>
                <a:gd name="connsiteX10" fmla="*/ 2037624 w 5428342"/>
                <a:gd name="connsiteY10" fmla="*/ 58972 h 1497017"/>
                <a:gd name="connsiteX11" fmla="*/ 1824749 w 5428342"/>
                <a:gd name="connsiteY11" fmla="*/ 0 h 1497017"/>
                <a:gd name="connsiteX12" fmla="*/ 1230424 w 5428342"/>
                <a:gd name="connsiteY12" fmla="*/ 849 h 1497017"/>
                <a:gd name="connsiteX13" fmla="*/ 1230424 w 5428342"/>
                <a:gd name="connsiteY13" fmla="*/ 2413 h 1497017"/>
                <a:gd name="connsiteX14" fmla="*/ 133438 w 5428342"/>
                <a:gd name="connsiteY14" fmla="*/ 2413 h 1497017"/>
                <a:gd name="connsiteX15" fmla="*/ 0 w 5428342"/>
                <a:gd name="connsiteY15" fmla="*/ 135851 h 1497017"/>
                <a:gd name="connsiteX16" fmla="*/ 0 w 5428342"/>
                <a:gd name="connsiteY16" fmla="*/ 914375 h 1497017"/>
                <a:gd name="connsiteX17" fmla="*/ 0 w 5428342"/>
                <a:gd name="connsiteY17" fmla="*/ 1363579 h 1497017"/>
                <a:gd name="connsiteX18" fmla="*/ 133438 w 5428342"/>
                <a:gd name="connsiteY18" fmla="*/ 1497017 h 1497017"/>
                <a:gd name="connsiteX19" fmla="*/ 1686405 w 5428342"/>
                <a:gd name="connsiteY19" fmla="*/ 1497017 h 1497017"/>
                <a:gd name="connsiteX20" fmla="*/ 1686405 w 5428342"/>
                <a:gd name="connsiteY20" fmla="*/ 1496820 h 1497017"/>
                <a:gd name="connsiteX21" fmla="*/ 1824749 w 5428342"/>
                <a:gd name="connsiteY21" fmla="*/ 1497017 h 1497017"/>
                <a:gd name="connsiteX22" fmla="*/ 2037624 w 5428342"/>
                <a:gd name="connsiteY22" fmla="*/ 1438045 h 1497017"/>
                <a:gd name="connsiteX23" fmla="*/ 2121315 w 5428342"/>
                <a:gd name="connsiteY23" fmla="*/ 1387645 h 1497017"/>
                <a:gd name="connsiteX24" fmla="*/ 2154423 w 5428342"/>
                <a:gd name="connsiteY24" fmla="*/ 1367211 h 1497017"/>
                <a:gd name="connsiteX25" fmla="*/ 2609938 w 5428342"/>
                <a:gd name="connsiteY25" fmla="*/ 1104373 h 1497017"/>
                <a:gd name="connsiteX26" fmla="*/ 2818407 w 5428342"/>
                <a:gd name="connsiteY26" fmla="*/ 1104373 h 1497017"/>
                <a:gd name="connsiteX27" fmla="*/ 3119246 w 5428342"/>
                <a:gd name="connsiteY27" fmla="*/ 1277961 h 1497017"/>
                <a:gd name="connsiteX28" fmla="*/ 3119246 w 5428342"/>
                <a:gd name="connsiteY28" fmla="*/ 1280155 h 1497017"/>
                <a:gd name="connsiteX29" fmla="*/ 3180682 w 5428342"/>
                <a:gd name="connsiteY29" fmla="*/ 1317854 h 1497017"/>
                <a:gd name="connsiteX30" fmla="*/ 3377450 w 5428342"/>
                <a:gd name="connsiteY30" fmla="*/ 1438045 h 1497017"/>
                <a:gd name="connsiteX31" fmla="*/ 3590324 w 5428342"/>
                <a:gd name="connsiteY31" fmla="*/ 1497017 h 1497017"/>
                <a:gd name="connsiteX32" fmla="*/ 3630476 w 5428342"/>
                <a:gd name="connsiteY32" fmla="*/ 1496960 h 1497017"/>
                <a:gd name="connsiteX33" fmla="*/ 3630476 w 5428342"/>
                <a:gd name="connsiteY33" fmla="*/ 1497017 h 1497017"/>
                <a:gd name="connsiteX34" fmla="*/ 5294904 w 5428342"/>
                <a:gd name="connsiteY34" fmla="*/ 1497017 h 1497017"/>
                <a:gd name="connsiteX35" fmla="*/ 5428342 w 5428342"/>
                <a:gd name="connsiteY35" fmla="*/ 1363579 h 149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428342" h="1497017">
                  <a:moveTo>
                    <a:pt x="5428342" y="1363579"/>
                  </a:moveTo>
                  <a:lnTo>
                    <a:pt x="5428342" y="914375"/>
                  </a:lnTo>
                  <a:lnTo>
                    <a:pt x="5428342" y="135851"/>
                  </a:lnTo>
                  <a:cubicBezTo>
                    <a:pt x="5428342" y="62155"/>
                    <a:pt x="5368600" y="2413"/>
                    <a:pt x="5294904" y="2413"/>
                  </a:cubicBezTo>
                  <a:lnTo>
                    <a:pt x="3605041" y="0"/>
                  </a:lnTo>
                  <a:cubicBezTo>
                    <a:pt x="3490656" y="2769"/>
                    <a:pt x="3467950" y="22427"/>
                    <a:pt x="3392166" y="58972"/>
                  </a:cubicBezTo>
                  <a:cubicBezTo>
                    <a:pt x="3279295" y="124100"/>
                    <a:pt x="2948779" y="339043"/>
                    <a:pt x="2818407" y="395057"/>
                  </a:cubicBezTo>
                  <a:cubicBezTo>
                    <a:pt x="2688036" y="451071"/>
                    <a:pt x="2667099" y="428663"/>
                    <a:pt x="2609938" y="395057"/>
                  </a:cubicBezTo>
                  <a:lnTo>
                    <a:pt x="2214473" y="166869"/>
                  </a:lnTo>
                  <a:lnTo>
                    <a:pt x="2121315" y="109372"/>
                  </a:lnTo>
                  <a:cubicBezTo>
                    <a:pt x="2087603" y="88662"/>
                    <a:pt x="2058788" y="71184"/>
                    <a:pt x="2037624" y="58972"/>
                  </a:cubicBezTo>
                  <a:cubicBezTo>
                    <a:pt x="1961840" y="22427"/>
                    <a:pt x="1939134" y="2769"/>
                    <a:pt x="1824749" y="0"/>
                  </a:cubicBezTo>
                  <a:lnTo>
                    <a:pt x="1230424" y="849"/>
                  </a:lnTo>
                  <a:lnTo>
                    <a:pt x="1230424" y="2413"/>
                  </a:lnTo>
                  <a:lnTo>
                    <a:pt x="133438" y="2413"/>
                  </a:lnTo>
                  <a:cubicBezTo>
                    <a:pt x="59742" y="2413"/>
                    <a:pt x="0" y="62155"/>
                    <a:pt x="0" y="135851"/>
                  </a:cubicBezTo>
                  <a:lnTo>
                    <a:pt x="0" y="914375"/>
                  </a:lnTo>
                  <a:lnTo>
                    <a:pt x="0" y="1363579"/>
                  </a:lnTo>
                  <a:cubicBezTo>
                    <a:pt x="0" y="1437275"/>
                    <a:pt x="59742" y="1497017"/>
                    <a:pt x="133438" y="1497017"/>
                  </a:cubicBezTo>
                  <a:lnTo>
                    <a:pt x="1686405" y="1497017"/>
                  </a:lnTo>
                  <a:lnTo>
                    <a:pt x="1686405" y="1496820"/>
                  </a:lnTo>
                  <a:lnTo>
                    <a:pt x="1824749" y="1497017"/>
                  </a:lnTo>
                  <a:cubicBezTo>
                    <a:pt x="1939134" y="1494248"/>
                    <a:pt x="1961840" y="1474590"/>
                    <a:pt x="2037624" y="1438045"/>
                  </a:cubicBezTo>
                  <a:cubicBezTo>
                    <a:pt x="2058788" y="1425834"/>
                    <a:pt x="2087603" y="1408355"/>
                    <a:pt x="2121315" y="1387645"/>
                  </a:cubicBezTo>
                  <a:lnTo>
                    <a:pt x="2154423" y="1367211"/>
                  </a:lnTo>
                  <a:lnTo>
                    <a:pt x="2609938" y="1104373"/>
                  </a:lnTo>
                  <a:cubicBezTo>
                    <a:pt x="2667099" y="1070767"/>
                    <a:pt x="2761246" y="1070767"/>
                    <a:pt x="2818407" y="1104373"/>
                  </a:cubicBezTo>
                  <a:lnTo>
                    <a:pt x="3119246" y="1277961"/>
                  </a:lnTo>
                  <a:lnTo>
                    <a:pt x="3119246" y="1280155"/>
                  </a:lnTo>
                  <a:lnTo>
                    <a:pt x="3180682" y="1317854"/>
                  </a:lnTo>
                  <a:cubicBezTo>
                    <a:pt x="3262190" y="1368131"/>
                    <a:pt x="3335123" y="1413622"/>
                    <a:pt x="3377450" y="1438045"/>
                  </a:cubicBezTo>
                  <a:cubicBezTo>
                    <a:pt x="3453233" y="1474590"/>
                    <a:pt x="3475939" y="1494248"/>
                    <a:pt x="3590324" y="1497017"/>
                  </a:cubicBezTo>
                  <a:lnTo>
                    <a:pt x="3630476" y="1496960"/>
                  </a:lnTo>
                  <a:lnTo>
                    <a:pt x="3630476" y="1497017"/>
                  </a:lnTo>
                  <a:lnTo>
                    <a:pt x="5294904" y="1497017"/>
                  </a:lnTo>
                  <a:cubicBezTo>
                    <a:pt x="5368600" y="1497017"/>
                    <a:pt x="5428342" y="1437275"/>
                    <a:pt x="5428342" y="1363579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25400">
              <a:gradFill flip="none" rotWithShape="1">
                <a:gsLst>
                  <a:gs pos="59000">
                    <a:srgbClr val="FBFBFB"/>
                  </a:gs>
                  <a:gs pos="0">
                    <a:srgbClr val="C7C7C7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圆角矩形 25"/>
            <p:cNvSpPr/>
            <p:nvPr/>
          </p:nvSpPr>
          <p:spPr>
            <a:xfrm flipH="1">
              <a:off x="8399066" y="3076464"/>
              <a:ext cx="2017131" cy="985356"/>
            </a:xfrm>
            <a:custGeom>
              <a:avLst/>
              <a:gdLst>
                <a:gd name="connsiteX0" fmla="*/ 0 w 1706671"/>
                <a:gd name="connsiteY0" fmla="*/ 129861 h 1036320"/>
                <a:gd name="connsiteX1" fmla="*/ 129861 w 1706671"/>
                <a:gd name="connsiteY1" fmla="*/ 0 h 1036320"/>
                <a:gd name="connsiteX2" fmla="*/ 1576810 w 1706671"/>
                <a:gd name="connsiteY2" fmla="*/ 0 h 1036320"/>
                <a:gd name="connsiteX3" fmla="*/ 1706671 w 1706671"/>
                <a:gd name="connsiteY3" fmla="*/ 129861 h 1036320"/>
                <a:gd name="connsiteX4" fmla="*/ 1706671 w 1706671"/>
                <a:gd name="connsiteY4" fmla="*/ 906459 h 1036320"/>
                <a:gd name="connsiteX5" fmla="*/ 1576810 w 1706671"/>
                <a:gd name="connsiteY5" fmla="*/ 1036320 h 1036320"/>
                <a:gd name="connsiteX6" fmla="*/ 129861 w 1706671"/>
                <a:gd name="connsiteY6" fmla="*/ 1036320 h 1036320"/>
                <a:gd name="connsiteX7" fmla="*/ 0 w 1706671"/>
                <a:gd name="connsiteY7" fmla="*/ 906459 h 1036320"/>
                <a:gd name="connsiteX8" fmla="*/ 0 w 1706671"/>
                <a:gd name="connsiteY8" fmla="*/ 129861 h 1036320"/>
                <a:gd name="connsiteX0-1" fmla="*/ 0 w 2114558"/>
                <a:gd name="connsiteY0-2" fmla="*/ 129861 h 1036320"/>
                <a:gd name="connsiteX1-3" fmla="*/ 129861 w 2114558"/>
                <a:gd name="connsiteY1-4" fmla="*/ 0 h 1036320"/>
                <a:gd name="connsiteX2-5" fmla="*/ 1576810 w 2114558"/>
                <a:gd name="connsiteY2-6" fmla="*/ 0 h 1036320"/>
                <a:gd name="connsiteX3-7" fmla="*/ 1706671 w 2114558"/>
                <a:gd name="connsiteY3-8" fmla="*/ 129861 h 1036320"/>
                <a:gd name="connsiteX4-9" fmla="*/ 2114550 w 2114558"/>
                <a:gd name="connsiteY4-10" fmla="*/ 509588 h 1036320"/>
                <a:gd name="connsiteX5-11" fmla="*/ 1706671 w 2114558"/>
                <a:gd name="connsiteY5-12" fmla="*/ 906459 h 1036320"/>
                <a:gd name="connsiteX6-13" fmla="*/ 1576810 w 2114558"/>
                <a:gd name="connsiteY6-14" fmla="*/ 1036320 h 1036320"/>
                <a:gd name="connsiteX7-15" fmla="*/ 129861 w 2114558"/>
                <a:gd name="connsiteY7-16" fmla="*/ 1036320 h 1036320"/>
                <a:gd name="connsiteX8-17" fmla="*/ 0 w 2114558"/>
                <a:gd name="connsiteY8-18" fmla="*/ 906459 h 1036320"/>
                <a:gd name="connsiteX9" fmla="*/ 0 w 2114558"/>
                <a:gd name="connsiteY9" fmla="*/ 129861 h 1036320"/>
                <a:gd name="connsiteX0-19" fmla="*/ 0 w 2114560"/>
                <a:gd name="connsiteY0-20" fmla="*/ 129861 h 1036320"/>
                <a:gd name="connsiteX1-21" fmla="*/ 129861 w 2114560"/>
                <a:gd name="connsiteY1-22" fmla="*/ 0 h 1036320"/>
                <a:gd name="connsiteX2-23" fmla="*/ 1576810 w 2114560"/>
                <a:gd name="connsiteY2-24" fmla="*/ 0 h 1036320"/>
                <a:gd name="connsiteX3-25" fmla="*/ 1778109 w 2114560"/>
                <a:gd name="connsiteY3-26" fmla="*/ 148911 h 1036320"/>
                <a:gd name="connsiteX4-27" fmla="*/ 2114550 w 2114560"/>
                <a:gd name="connsiteY4-28" fmla="*/ 509588 h 1036320"/>
                <a:gd name="connsiteX5-29" fmla="*/ 1706671 w 2114560"/>
                <a:gd name="connsiteY5-30" fmla="*/ 906459 h 1036320"/>
                <a:gd name="connsiteX6-31" fmla="*/ 1576810 w 2114560"/>
                <a:gd name="connsiteY6-32" fmla="*/ 1036320 h 1036320"/>
                <a:gd name="connsiteX7-33" fmla="*/ 129861 w 2114560"/>
                <a:gd name="connsiteY7-34" fmla="*/ 1036320 h 1036320"/>
                <a:gd name="connsiteX8-35" fmla="*/ 0 w 2114560"/>
                <a:gd name="connsiteY8-36" fmla="*/ 906459 h 1036320"/>
                <a:gd name="connsiteX9-37" fmla="*/ 0 w 2114560"/>
                <a:gd name="connsiteY9-38" fmla="*/ 129861 h 1036320"/>
                <a:gd name="connsiteX0-39" fmla="*/ 0 w 2114567"/>
                <a:gd name="connsiteY0-40" fmla="*/ 129861 h 1036320"/>
                <a:gd name="connsiteX1-41" fmla="*/ 129861 w 2114567"/>
                <a:gd name="connsiteY1-42" fmla="*/ 0 h 1036320"/>
                <a:gd name="connsiteX2-43" fmla="*/ 1576810 w 2114567"/>
                <a:gd name="connsiteY2-44" fmla="*/ 0 h 1036320"/>
                <a:gd name="connsiteX3-45" fmla="*/ 1778109 w 2114567"/>
                <a:gd name="connsiteY3-46" fmla="*/ 148911 h 1036320"/>
                <a:gd name="connsiteX4-47" fmla="*/ 2114550 w 2114567"/>
                <a:gd name="connsiteY4-48" fmla="*/ 509588 h 1036320"/>
                <a:gd name="connsiteX5-49" fmla="*/ 1706671 w 2114567"/>
                <a:gd name="connsiteY5-50" fmla="*/ 906459 h 1036320"/>
                <a:gd name="connsiteX6-51" fmla="*/ 1576810 w 2114567"/>
                <a:gd name="connsiteY6-52" fmla="*/ 1036320 h 1036320"/>
                <a:gd name="connsiteX7-53" fmla="*/ 129861 w 2114567"/>
                <a:gd name="connsiteY7-54" fmla="*/ 1036320 h 1036320"/>
                <a:gd name="connsiteX8-55" fmla="*/ 0 w 2114567"/>
                <a:gd name="connsiteY8-56" fmla="*/ 906459 h 1036320"/>
                <a:gd name="connsiteX9-57" fmla="*/ 0 w 2114567"/>
                <a:gd name="connsiteY9-58" fmla="*/ 129861 h 1036320"/>
                <a:gd name="connsiteX0-59" fmla="*/ 0 w 2114568"/>
                <a:gd name="connsiteY0-60" fmla="*/ 129861 h 1036320"/>
                <a:gd name="connsiteX1-61" fmla="*/ 129861 w 2114568"/>
                <a:gd name="connsiteY1-62" fmla="*/ 0 h 1036320"/>
                <a:gd name="connsiteX2-63" fmla="*/ 1576810 w 2114568"/>
                <a:gd name="connsiteY2-64" fmla="*/ 0 h 1036320"/>
                <a:gd name="connsiteX3-65" fmla="*/ 1782872 w 2114568"/>
                <a:gd name="connsiteY3-66" fmla="*/ 129861 h 1036320"/>
                <a:gd name="connsiteX4-67" fmla="*/ 2114550 w 2114568"/>
                <a:gd name="connsiteY4-68" fmla="*/ 509588 h 1036320"/>
                <a:gd name="connsiteX5-69" fmla="*/ 1706671 w 2114568"/>
                <a:gd name="connsiteY5-70" fmla="*/ 906459 h 1036320"/>
                <a:gd name="connsiteX6-71" fmla="*/ 1576810 w 2114568"/>
                <a:gd name="connsiteY6-72" fmla="*/ 1036320 h 1036320"/>
                <a:gd name="connsiteX7-73" fmla="*/ 129861 w 2114568"/>
                <a:gd name="connsiteY7-74" fmla="*/ 1036320 h 1036320"/>
                <a:gd name="connsiteX8-75" fmla="*/ 0 w 2114568"/>
                <a:gd name="connsiteY8-76" fmla="*/ 906459 h 1036320"/>
                <a:gd name="connsiteX9-77" fmla="*/ 0 w 2114568"/>
                <a:gd name="connsiteY9-78" fmla="*/ 129861 h 1036320"/>
                <a:gd name="connsiteX0-79" fmla="*/ 0 w 2114568"/>
                <a:gd name="connsiteY0-80" fmla="*/ 129861 h 1036320"/>
                <a:gd name="connsiteX1-81" fmla="*/ 129861 w 2114568"/>
                <a:gd name="connsiteY1-82" fmla="*/ 0 h 1036320"/>
                <a:gd name="connsiteX2-83" fmla="*/ 1576810 w 2114568"/>
                <a:gd name="connsiteY2-84" fmla="*/ 0 h 1036320"/>
                <a:gd name="connsiteX3-85" fmla="*/ 1782872 w 2114568"/>
                <a:gd name="connsiteY3-86" fmla="*/ 129861 h 1036320"/>
                <a:gd name="connsiteX4-87" fmla="*/ 2114550 w 2114568"/>
                <a:gd name="connsiteY4-88" fmla="*/ 509588 h 1036320"/>
                <a:gd name="connsiteX5-89" fmla="*/ 1706671 w 2114568"/>
                <a:gd name="connsiteY5-90" fmla="*/ 906459 h 1036320"/>
                <a:gd name="connsiteX6-91" fmla="*/ 1576810 w 2114568"/>
                <a:gd name="connsiteY6-92" fmla="*/ 1036320 h 1036320"/>
                <a:gd name="connsiteX7-93" fmla="*/ 129861 w 2114568"/>
                <a:gd name="connsiteY7-94" fmla="*/ 1036320 h 1036320"/>
                <a:gd name="connsiteX8-95" fmla="*/ 0 w 2114568"/>
                <a:gd name="connsiteY8-96" fmla="*/ 906459 h 1036320"/>
                <a:gd name="connsiteX9-97" fmla="*/ 0 w 2114568"/>
                <a:gd name="connsiteY9-98" fmla="*/ 129861 h 1036320"/>
                <a:gd name="connsiteX0-99" fmla="*/ 0 w 2114571"/>
                <a:gd name="connsiteY0-100" fmla="*/ 129861 h 1036320"/>
                <a:gd name="connsiteX1-101" fmla="*/ 129861 w 2114571"/>
                <a:gd name="connsiteY1-102" fmla="*/ 0 h 1036320"/>
                <a:gd name="connsiteX2-103" fmla="*/ 1576810 w 2114571"/>
                <a:gd name="connsiteY2-104" fmla="*/ 0 h 1036320"/>
                <a:gd name="connsiteX3-105" fmla="*/ 1811447 w 2114571"/>
                <a:gd name="connsiteY3-106" fmla="*/ 120336 h 1036320"/>
                <a:gd name="connsiteX4-107" fmla="*/ 2114550 w 2114571"/>
                <a:gd name="connsiteY4-108" fmla="*/ 509588 h 1036320"/>
                <a:gd name="connsiteX5-109" fmla="*/ 1706671 w 2114571"/>
                <a:gd name="connsiteY5-110" fmla="*/ 906459 h 1036320"/>
                <a:gd name="connsiteX6-111" fmla="*/ 1576810 w 2114571"/>
                <a:gd name="connsiteY6-112" fmla="*/ 1036320 h 1036320"/>
                <a:gd name="connsiteX7-113" fmla="*/ 129861 w 2114571"/>
                <a:gd name="connsiteY7-114" fmla="*/ 1036320 h 1036320"/>
                <a:gd name="connsiteX8-115" fmla="*/ 0 w 2114571"/>
                <a:gd name="connsiteY8-116" fmla="*/ 906459 h 1036320"/>
                <a:gd name="connsiteX9-117" fmla="*/ 0 w 2114571"/>
                <a:gd name="connsiteY9-118" fmla="*/ 129861 h 1036320"/>
                <a:gd name="connsiteX0-119" fmla="*/ 0 w 2114571"/>
                <a:gd name="connsiteY0-120" fmla="*/ 129861 h 1036320"/>
                <a:gd name="connsiteX1-121" fmla="*/ 129861 w 2114571"/>
                <a:gd name="connsiteY1-122" fmla="*/ 0 h 1036320"/>
                <a:gd name="connsiteX2-123" fmla="*/ 1576810 w 2114571"/>
                <a:gd name="connsiteY2-124" fmla="*/ 0 h 1036320"/>
                <a:gd name="connsiteX3-125" fmla="*/ 1811447 w 2114571"/>
                <a:gd name="connsiteY3-126" fmla="*/ 120336 h 1036320"/>
                <a:gd name="connsiteX4-127" fmla="*/ 2114550 w 2114571"/>
                <a:gd name="connsiteY4-128" fmla="*/ 509588 h 1036320"/>
                <a:gd name="connsiteX5-129" fmla="*/ 1706671 w 2114571"/>
                <a:gd name="connsiteY5-130" fmla="*/ 906459 h 1036320"/>
                <a:gd name="connsiteX6-131" fmla="*/ 1576810 w 2114571"/>
                <a:gd name="connsiteY6-132" fmla="*/ 1036320 h 1036320"/>
                <a:gd name="connsiteX7-133" fmla="*/ 129861 w 2114571"/>
                <a:gd name="connsiteY7-134" fmla="*/ 1036320 h 1036320"/>
                <a:gd name="connsiteX8-135" fmla="*/ 0 w 2114571"/>
                <a:gd name="connsiteY8-136" fmla="*/ 906459 h 1036320"/>
                <a:gd name="connsiteX9-137" fmla="*/ 0 w 2114571"/>
                <a:gd name="connsiteY9-138" fmla="*/ 129861 h 1036320"/>
                <a:gd name="connsiteX0-139" fmla="*/ 0 w 2114581"/>
                <a:gd name="connsiteY0-140" fmla="*/ 129861 h 1036320"/>
                <a:gd name="connsiteX1-141" fmla="*/ 129861 w 2114581"/>
                <a:gd name="connsiteY1-142" fmla="*/ 0 h 1036320"/>
                <a:gd name="connsiteX2-143" fmla="*/ 1576810 w 2114581"/>
                <a:gd name="connsiteY2-144" fmla="*/ 0 h 1036320"/>
                <a:gd name="connsiteX3-145" fmla="*/ 1811447 w 2114581"/>
                <a:gd name="connsiteY3-146" fmla="*/ 120336 h 1036320"/>
                <a:gd name="connsiteX4-147" fmla="*/ 2114550 w 2114581"/>
                <a:gd name="connsiteY4-148" fmla="*/ 509588 h 1036320"/>
                <a:gd name="connsiteX5-149" fmla="*/ 1706671 w 2114581"/>
                <a:gd name="connsiteY5-150" fmla="*/ 906459 h 1036320"/>
                <a:gd name="connsiteX6-151" fmla="*/ 1576810 w 2114581"/>
                <a:gd name="connsiteY6-152" fmla="*/ 1036320 h 1036320"/>
                <a:gd name="connsiteX7-153" fmla="*/ 129861 w 2114581"/>
                <a:gd name="connsiteY7-154" fmla="*/ 1036320 h 1036320"/>
                <a:gd name="connsiteX8-155" fmla="*/ 0 w 2114581"/>
                <a:gd name="connsiteY8-156" fmla="*/ 906459 h 1036320"/>
                <a:gd name="connsiteX9-157" fmla="*/ 0 w 2114581"/>
                <a:gd name="connsiteY9-158" fmla="*/ 129861 h 1036320"/>
                <a:gd name="connsiteX0-159" fmla="*/ 0 w 2114586"/>
                <a:gd name="connsiteY0-160" fmla="*/ 129861 h 1036320"/>
                <a:gd name="connsiteX1-161" fmla="*/ 129861 w 2114586"/>
                <a:gd name="connsiteY1-162" fmla="*/ 0 h 1036320"/>
                <a:gd name="connsiteX2-163" fmla="*/ 1576810 w 2114586"/>
                <a:gd name="connsiteY2-164" fmla="*/ 0 h 1036320"/>
                <a:gd name="connsiteX3-165" fmla="*/ 1811447 w 2114586"/>
                <a:gd name="connsiteY3-166" fmla="*/ 120336 h 1036320"/>
                <a:gd name="connsiteX4-167" fmla="*/ 2114550 w 2114586"/>
                <a:gd name="connsiteY4-168" fmla="*/ 509588 h 1036320"/>
                <a:gd name="connsiteX5-169" fmla="*/ 1706671 w 2114586"/>
                <a:gd name="connsiteY5-170" fmla="*/ 906459 h 1036320"/>
                <a:gd name="connsiteX6-171" fmla="*/ 1576810 w 2114586"/>
                <a:gd name="connsiteY6-172" fmla="*/ 1036320 h 1036320"/>
                <a:gd name="connsiteX7-173" fmla="*/ 129861 w 2114586"/>
                <a:gd name="connsiteY7-174" fmla="*/ 1036320 h 1036320"/>
                <a:gd name="connsiteX8-175" fmla="*/ 0 w 2114586"/>
                <a:gd name="connsiteY8-176" fmla="*/ 906459 h 1036320"/>
                <a:gd name="connsiteX9-177" fmla="*/ 0 w 2114586"/>
                <a:gd name="connsiteY9-178" fmla="*/ 129861 h 1036320"/>
                <a:gd name="connsiteX0-179" fmla="*/ 0 w 2114586"/>
                <a:gd name="connsiteY0-180" fmla="*/ 129861 h 1036320"/>
                <a:gd name="connsiteX1-181" fmla="*/ 129861 w 2114586"/>
                <a:gd name="connsiteY1-182" fmla="*/ 0 h 1036320"/>
                <a:gd name="connsiteX2-183" fmla="*/ 1576810 w 2114586"/>
                <a:gd name="connsiteY2-184" fmla="*/ 0 h 1036320"/>
                <a:gd name="connsiteX3-185" fmla="*/ 1811447 w 2114586"/>
                <a:gd name="connsiteY3-186" fmla="*/ 120336 h 1036320"/>
                <a:gd name="connsiteX4-187" fmla="*/ 2114550 w 2114586"/>
                <a:gd name="connsiteY4-188" fmla="*/ 509588 h 1036320"/>
                <a:gd name="connsiteX5-189" fmla="*/ 1706671 w 2114586"/>
                <a:gd name="connsiteY5-190" fmla="*/ 906459 h 1036320"/>
                <a:gd name="connsiteX6-191" fmla="*/ 1576810 w 2114586"/>
                <a:gd name="connsiteY6-192" fmla="*/ 1036320 h 1036320"/>
                <a:gd name="connsiteX7-193" fmla="*/ 129861 w 2114586"/>
                <a:gd name="connsiteY7-194" fmla="*/ 1036320 h 1036320"/>
                <a:gd name="connsiteX8-195" fmla="*/ 0 w 2114586"/>
                <a:gd name="connsiteY8-196" fmla="*/ 906459 h 1036320"/>
                <a:gd name="connsiteX9-197" fmla="*/ 0 w 2114586"/>
                <a:gd name="connsiteY9-198" fmla="*/ 129861 h 1036320"/>
                <a:gd name="connsiteX0-199" fmla="*/ 0 w 2114586"/>
                <a:gd name="connsiteY0-200" fmla="*/ 129861 h 1036320"/>
                <a:gd name="connsiteX1-201" fmla="*/ 129861 w 2114586"/>
                <a:gd name="connsiteY1-202" fmla="*/ 0 h 1036320"/>
                <a:gd name="connsiteX2-203" fmla="*/ 1576810 w 2114586"/>
                <a:gd name="connsiteY2-204" fmla="*/ 0 h 1036320"/>
                <a:gd name="connsiteX3-205" fmla="*/ 1811447 w 2114586"/>
                <a:gd name="connsiteY3-206" fmla="*/ 120336 h 1036320"/>
                <a:gd name="connsiteX4-207" fmla="*/ 2114550 w 2114586"/>
                <a:gd name="connsiteY4-208" fmla="*/ 509588 h 1036320"/>
                <a:gd name="connsiteX5-209" fmla="*/ 1706671 w 2114586"/>
                <a:gd name="connsiteY5-210" fmla="*/ 906459 h 1036320"/>
                <a:gd name="connsiteX6-211" fmla="*/ 1576810 w 2114586"/>
                <a:gd name="connsiteY6-212" fmla="*/ 1036320 h 1036320"/>
                <a:gd name="connsiteX7-213" fmla="*/ 129861 w 2114586"/>
                <a:gd name="connsiteY7-214" fmla="*/ 1036320 h 1036320"/>
                <a:gd name="connsiteX8-215" fmla="*/ 0 w 2114586"/>
                <a:gd name="connsiteY8-216" fmla="*/ 906459 h 1036320"/>
                <a:gd name="connsiteX9-217" fmla="*/ 0 w 2114586"/>
                <a:gd name="connsiteY9-218" fmla="*/ 129861 h 1036320"/>
                <a:gd name="connsiteX0-219" fmla="*/ 0 w 2114586"/>
                <a:gd name="connsiteY0-220" fmla="*/ 129861 h 1036320"/>
                <a:gd name="connsiteX1-221" fmla="*/ 129861 w 2114586"/>
                <a:gd name="connsiteY1-222" fmla="*/ 0 h 1036320"/>
                <a:gd name="connsiteX2-223" fmla="*/ 1576810 w 2114586"/>
                <a:gd name="connsiteY2-224" fmla="*/ 0 h 1036320"/>
                <a:gd name="connsiteX3-225" fmla="*/ 1811447 w 2114586"/>
                <a:gd name="connsiteY3-226" fmla="*/ 120336 h 1036320"/>
                <a:gd name="connsiteX4-227" fmla="*/ 2114550 w 2114586"/>
                <a:gd name="connsiteY4-228" fmla="*/ 509588 h 1036320"/>
                <a:gd name="connsiteX5-229" fmla="*/ 1749534 w 2114586"/>
                <a:gd name="connsiteY5-230" fmla="*/ 930271 h 1036320"/>
                <a:gd name="connsiteX6-231" fmla="*/ 1576810 w 2114586"/>
                <a:gd name="connsiteY6-232" fmla="*/ 1036320 h 1036320"/>
                <a:gd name="connsiteX7-233" fmla="*/ 129861 w 2114586"/>
                <a:gd name="connsiteY7-234" fmla="*/ 1036320 h 1036320"/>
                <a:gd name="connsiteX8-235" fmla="*/ 0 w 2114586"/>
                <a:gd name="connsiteY8-236" fmla="*/ 906459 h 1036320"/>
                <a:gd name="connsiteX9-237" fmla="*/ 0 w 2114586"/>
                <a:gd name="connsiteY9-238" fmla="*/ 129861 h 1036320"/>
                <a:gd name="connsiteX0-239" fmla="*/ 0 w 2114586"/>
                <a:gd name="connsiteY0-240" fmla="*/ 129861 h 1036320"/>
                <a:gd name="connsiteX1-241" fmla="*/ 129861 w 2114586"/>
                <a:gd name="connsiteY1-242" fmla="*/ 0 h 1036320"/>
                <a:gd name="connsiteX2-243" fmla="*/ 1576810 w 2114586"/>
                <a:gd name="connsiteY2-244" fmla="*/ 0 h 1036320"/>
                <a:gd name="connsiteX3-245" fmla="*/ 1811447 w 2114586"/>
                <a:gd name="connsiteY3-246" fmla="*/ 120336 h 1036320"/>
                <a:gd name="connsiteX4-247" fmla="*/ 2114550 w 2114586"/>
                <a:gd name="connsiteY4-248" fmla="*/ 509588 h 1036320"/>
                <a:gd name="connsiteX5-249" fmla="*/ 1749534 w 2114586"/>
                <a:gd name="connsiteY5-250" fmla="*/ 930271 h 1036320"/>
                <a:gd name="connsiteX6-251" fmla="*/ 1576810 w 2114586"/>
                <a:gd name="connsiteY6-252" fmla="*/ 1036320 h 1036320"/>
                <a:gd name="connsiteX7-253" fmla="*/ 129861 w 2114586"/>
                <a:gd name="connsiteY7-254" fmla="*/ 1036320 h 1036320"/>
                <a:gd name="connsiteX8-255" fmla="*/ 0 w 2114586"/>
                <a:gd name="connsiteY8-256" fmla="*/ 906459 h 1036320"/>
                <a:gd name="connsiteX9-257" fmla="*/ 0 w 2114586"/>
                <a:gd name="connsiteY9-258" fmla="*/ 129861 h 1036320"/>
                <a:gd name="connsiteX0-259" fmla="*/ 0 w 2114586"/>
                <a:gd name="connsiteY0-260" fmla="*/ 129861 h 1036320"/>
                <a:gd name="connsiteX1-261" fmla="*/ 129861 w 2114586"/>
                <a:gd name="connsiteY1-262" fmla="*/ 0 h 1036320"/>
                <a:gd name="connsiteX2-263" fmla="*/ 1576810 w 2114586"/>
                <a:gd name="connsiteY2-264" fmla="*/ 0 h 1036320"/>
                <a:gd name="connsiteX3-265" fmla="*/ 1811447 w 2114586"/>
                <a:gd name="connsiteY3-266" fmla="*/ 120336 h 1036320"/>
                <a:gd name="connsiteX4-267" fmla="*/ 2114550 w 2114586"/>
                <a:gd name="connsiteY4-268" fmla="*/ 509588 h 1036320"/>
                <a:gd name="connsiteX5-269" fmla="*/ 1749534 w 2114586"/>
                <a:gd name="connsiteY5-270" fmla="*/ 930271 h 1036320"/>
                <a:gd name="connsiteX6-271" fmla="*/ 1576810 w 2114586"/>
                <a:gd name="connsiteY6-272" fmla="*/ 1036320 h 1036320"/>
                <a:gd name="connsiteX7-273" fmla="*/ 129861 w 2114586"/>
                <a:gd name="connsiteY7-274" fmla="*/ 1036320 h 1036320"/>
                <a:gd name="connsiteX8-275" fmla="*/ 0 w 2114586"/>
                <a:gd name="connsiteY8-276" fmla="*/ 906459 h 1036320"/>
                <a:gd name="connsiteX9-277" fmla="*/ 0 w 2114586"/>
                <a:gd name="connsiteY9-278" fmla="*/ 129861 h 1036320"/>
                <a:gd name="connsiteX0-279" fmla="*/ 0 w 2114598"/>
                <a:gd name="connsiteY0-280" fmla="*/ 129861 h 1036320"/>
                <a:gd name="connsiteX1-281" fmla="*/ 129861 w 2114598"/>
                <a:gd name="connsiteY1-282" fmla="*/ 0 h 1036320"/>
                <a:gd name="connsiteX2-283" fmla="*/ 1576810 w 2114598"/>
                <a:gd name="connsiteY2-284" fmla="*/ 0 h 1036320"/>
                <a:gd name="connsiteX3-285" fmla="*/ 1811447 w 2114598"/>
                <a:gd name="connsiteY3-286" fmla="*/ 120336 h 1036320"/>
                <a:gd name="connsiteX4-287" fmla="*/ 2114550 w 2114598"/>
                <a:gd name="connsiteY4-288" fmla="*/ 509588 h 1036320"/>
                <a:gd name="connsiteX5-289" fmla="*/ 1782871 w 2114598"/>
                <a:gd name="connsiteY5-290" fmla="*/ 939796 h 1036320"/>
                <a:gd name="connsiteX6-291" fmla="*/ 1576810 w 2114598"/>
                <a:gd name="connsiteY6-292" fmla="*/ 1036320 h 1036320"/>
                <a:gd name="connsiteX7-293" fmla="*/ 129861 w 2114598"/>
                <a:gd name="connsiteY7-294" fmla="*/ 1036320 h 1036320"/>
                <a:gd name="connsiteX8-295" fmla="*/ 0 w 2114598"/>
                <a:gd name="connsiteY8-296" fmla="*/ 906459 h 1036320"/>
                <a:gd name="connsiteX9-297" fmla="*/ 0 w 2114598"/>
                <a:gd name="connsiteY9-298" fmla="*/ 129861 h 1036320"/>
                <a:gd name="connsiteX0-299" fmla="*/ 0 w 2114598"/>
                <a:gd name="connsiteY0-300" fmla="*/ 129861 h 1036320"/>
                <a:gd name="connsiteX1-301" fmla="*/ 129861 w 2114598"/>
                <a:gd name="connsiteY1-302" fmla="*/ 0 h 1036320"/>
                <a:gd name="connsiteX2-303" fmla="*/ 1576810 w 2114598"/>
                <a:gd name="connsiteY2-304" fmla="*/ 0 h 1036320"/>
                <a:gd name="connsiteX3-305" fmla="*/ 1811447 w 2114598"/>
                <a:gd name="connsiteY3-306" fmla="*/ 120336 h 1036320"/>
                <a:gd name="connsiteX4-307" fmla="*/ 2114550 w 2114598"/>
                <a:gd name="connsiteY4-308" fmla="*/ 509588 h 1036320"/>
                <a:gd name="connsiteX5-309" fmla="*/ 1782871 w 2114598"/>
                <a:gd name="connsiteY5-310" fmla="*/ 939796 h 1036320"/>
                <a:gd name="connsiteX6-311" fmla="*/ 1576810 w 2114598"/>
                <a:gd name="connsiteY6-312" fmla="*/ 1036320 h 1036320"/>
                <a:gd name="connsiteX7-313" fmla="*/ 129861 w 2114598"/>
                <a:gd name="connsiteY7-314" fmla="*/ 1036320 h 1036320"/>
                <a:gd name="connsiteX8-315" fmla="*/ 0 w 2114598"/>
                <a:gd name="connsiteY8-316" fmla="*/ 906459 h 1036320"/>
                <a:gd name="connsiteX9-317" fmla="*/ 0 w 2114598"/>
                <a:gd name="connsiteY9-318" fmla="*/ 129861 h 1036320"/>
                <a:gd name="connsiteX0-319" fmla="*/ 0 w 2114614"/>
                <a:gd name="connsiteY0-320" fmla="*/ 129861 h 1036320"/>
                <a:gd name="connsiteX1-321" fmla="*/ 129861 w 2114614"/>
                <a:gd name="connsiteY1-322" fmla="*/ 0 h 1036320"/>
                <a:gd name="connsiteX2-323" fmla="*/ 1576810 w 2114614"/>
                <a:gd name="connsiteY2-324" fmla="*/ 0 h 1036320"/>
                <a:gd name="connsiteX3-325" fmla="*/ 1811447 w 2114614"/>
                <a:gd name="connsiteY3-326" fmla="*/ 120336 h 1036320"/>
                <a:gd name="connsiteX4-327" fmla="*/ 2114550 w 2114614"/>
                <a:gd name="connsiteY4-328" fmla="*/ 509588 h 1036320"/>
                <a:gd name="connsiteX5-329" fmla="*/ 1782871 w 2114614"/>
                <a:gd name="connsiteY5-330" fmla="*/ 939796 h 1036320"/>
                <a:gd name="connsiteX6-331" fmla="*/ 1576810 w 2114614"/>
                <a:gd name="connsiteY6-332" fmla="*/ 1036320 h 1036320"/>
                <a:gd name="connsiteX7-333" fmla="*/ 129861 w 2114614"/>
                <a:gd name="connsiteY7-334" fmla="*/ 1036320 h 1036320"/>
                <a:gd name="connsiteX8-335" fmla="*/ 0 w 2114614"/>
                <a:gd name="connsiteY8-336" fmla="*/ 906459 h 1036320"/>
                <a:gd name="connsiteX9-337" fmla="*/ 0 w 2114614"/>
                <a:gd name="connsiteY9-338" fmla="*/ 129861 h 1036320"/>
                <a:gd name="connsiteX0-339" fmla="*/ 0 w 2114586"/>
                <a:gd name="connsiteY0-340" fmla="*/ 129861 h 1036320"/>
                <a:gd name="connsiteX1-341" fmla="*/ 129861 w 2114586"/>
                <a:gd name="connsiteY1-342" fmla="*/ 0 h 1036320"/>
                <a:gd name="connsiteX2-343" fmla="*/ 1576810 w 2114586"/>
                <a:gd name="connsiteY2-344" fmla="*/ 0 h 1036320"/>
                <a:gd name="connsiteX3-345" fmla="*/ 1811447 w 2114586"/>
                <a:gd name="connsiteY3-346" fmla="*/ 120336 h 1036320"/>
                <a:gd name="connsiteX4-347" fmla="*/ 2114550 w 2114586"/>
                <a:gd name="connsiteY4-348" fmla="*/ 509588 h 1036320"/>
                <a:gd name="connsiteX5-349" fmla="*/ 1782871 w 2114586"/>
                <a:gd name="connsiteY5-350" fmla="*/ 939796 h 1036320"/>
                <a:gd name="connsiteX6-351" fmla="*/ 1576810 w 2114586"/>
                <a:gd name="connsiteY6-352" fmla="*/ 1036320 h 1036320"/>
                <a:gd name="connsiteX7-353" fmla="*/ 129861 w 2114586"/>
                <a:gd name="connsiteY7-354" fmla="*/ 1036320 h 1036320"/>
                <a:gd name="connsiteX8-355" fmla="*/ 0 w 2114586"/>
                <a:gd name="connsiteY8-356" fmla="*/ 906459 h 1036320"/>
                <a:gd name="connsiteX9-357" fmla="*/ 0 w 2114586"/>
                <a:gd name="connsiteY9-358" fmla="*/ 129861 h 1036320"/>
                <a:gd name="connsiteX0-359" fmla="*/ 0 w 2114586"/>
                <a:gd name="connsiteY0-360" fmla="*/ 129861 h 1036320"/>
                <a:gd name="connsiteX1-361" fmla="*/ 129861 w 2114586"/>
                <a:gd name="connsiteY1-362" fmla="*/ 0 h 1036320"/>
                <a:gd name="connsiteX2-363" fmla="*/ 1576810 w 2114586"/>
                <a:gd name="connsiteY2-364" fmla="*/ 0 h 1036320"/>
                <a:gd name="connsiteX3-365" fmla="*/ 1811447 w 2114586"/>
                <a:gd name="connsiteY3-366" fmla="*/ 120336 h 1036320"/>
                <a:gd name="connsiteX4-367" fmla="*/ 2114550 w 2114586"/>
                <a:gd name="connsiteY4-368" fmla="*/ 509588 h 1036320"/>
                <a:gd name="connsiteX5-369" fmla="*/ 1806683 w 2114586"/>
                <a:gd name="connsiteY5-370" fmla="*/ 944558 h 1036320"/>
                <a:gd name="connsiteX6-371" fmla="*/ 1576810 w 2114586"/>
                <a:gd name="connsiteY6-372" fmla="*/ 1036320 h 1036320"/>
                <a:gd name="connsiteX7-373" fmla="*/ 129861 w 2114586"/>
                <a:gd name="connsiteY7-374" fmla="*/ 1036320 h 1036320"/>
                <a:gd name="connsiteX8-375" fmla="*/ 0 w 2114586"/>
                <a:gd name="connsiteY8-376" fmla="*/ 906459 h 1036320"/>
                <a:gd name="connsiteX9-377" fmla="*/ 0 w 2114586"/>
                <a:gd name="connsiteY9-378" fmla="*/ 129861 h 1036320"/>
                <a:gd name="connsiteX0-379" fmla="*/ 0 w 2114731"/>
                <a:gd name="connsiteY0-380" fmla="*/ 129861 h 1036320"/>
                <a:gd name="connsiteX1-381" fmla="*/ 129861 w 2114731"/>
                <a:gd name="connsiteY1-382" fmla="*/ 0 h 1036320"/>
                <a:gd name="connsiteX2-383" fmla="*/ 1576810 w 2114731"/>
                <a:gd name="connsiteY2-384" fmla="*/ 0 h 1036320"/>
                <a:gd name="connsiteX3-385" fmla="*/ 1811447 w 2114731"/>
                <a:gd name="connsiteY3-386" fmla="*/ 120336 h 1036320"/>
                <a:gd name="connsiteX4-387" fmla="*/ 2114550 w 2114731"/>
                <a:gd name="connsiteY4-388" fmla="*/ 509588 h 1036320"/>
                <a:gd name="connsiteX5-389" fmla="*/ 1806683 w 2114731"/>
                <a:gd name="connsiteY5-390" fmla="*/ 944558 h 1036320"/>
                <a:gd name="connsiteX6-391" fmla="*/ 1576810 w 2114731"/>
                <a:gd name="connsiteY6-392" fmla="*/ 1036320 h 1036320"/>
                <a:gd name="connsiteX7-393" fmla="*/ 129861 w 2114731"/>
                <a:gd name="connsiteY7-394" fmla="*/ 1036320 h 1036320"/>
                <a:gd name="connsiteX8-395" fmla="*/ 0 w 2114731"/>
                <a:gd name="connsiteY8-396" fmla="*/ 906459 h 1036320"/>
                <a:gd name="connsiteX9-397" fmla="*/ 0 w 2114731"/>
                <a:gd name="connsiteY9-398" fmla="*/ 129861 h 1036320"/>
                <a:gd name="connsiteX0-399" fmla="*/ 0 w 2143202"/>
                <a:gd name="connsiteY0-400" fmla="*/ 129861 h 1036320"/>
                <a:gd name="connsiteX1-401" fmla="*/ 129861 w 2143202"/>
                <a:gd name="connsiteY1-402" fmla="*/ 0 h 1036320"/>
                <a:gd name="connsiteX2-403" fmla="*/ 1576810 w 2143202"/>
                <a:gd name="connsiteY2-404" fmla="*/ 0 h 1036320"/>
                <a:gd name="connsiteX3-405" fmla="*/ 1811447 w 2143202"/>
                <a:gd name="connsiteY3-406" fmla="*/ 120336 h 1036320"/>
                <a:gd name="connsiteX4-407" fmla="*/ 2143125 w 2143202"/>
                <a:gd name="connsiteY4-408" fmla="*/ 509588 h 1036320"/>
                <a:gd name="connsiteX5-409" fmla="*/ 1806683 w 2143202"/>
                <a:gd name="connsiteY5-410" fmla="*/ 944558 h 1036320"/>
                <a:gd name="connsiteX6-411" fmla="*/ 1576810 w 2143202"/>
                <a:gd name="connsiteY6-412" fmla="*/ 1036320 h 1036320"/>
                <a:gd name="connsiteX7-413" fmla="*/ 129861 w 2143202"/>
                <a:gd name="connsiteY7-414" fmla="*/ 1036320 h 1036320"/>
                <a:gd name="connsiteX8-415" fmla="*/ 0 w 2143202"/>
                <a:gd name="connsiteY8-416" fmla="*/ 906459 h 1036320"/>
                <a:gd name="connsiteX9-417" fmla="*/ 0 w 2143202"/>
                <a:gd name="connsiteY9-418" fmla="*/ 129861 h 1036320"/>
                <a:gd name="connsiteX0-419" fmla="*/ 0 w 2143202"/>
                <a:gd name="connsiteY0-420" fmla="*/ 129861 h 1036320"/>
                <a:gd name="connsiteX1-421" fmla="*/ 129861 w 2143202"/>
                <a:gd name="connsiteY1-422" fmla="*/ 0 h 1036320"/>
                <a:gd name="connsiteX2-423" fmla="*/ 1576810 w 2143202"/>
                <a:gd name="connsiteY2-424" fmla="*/ 0 h 1036320"/>
                <a:gd name="connsiteX3-425" fmla="*/ 1840022 w 2143202"/>
                <a:gd name="connsiteY3-426" fmla="*/ 107636 h 1036320"/>
                <a:gd name="connsiteX4-427" fmla="*/ 2143125 w 2143202"/>
                <a:gd name="connsiteY4-428" fmla="*/ 509588 h 1036320"/>
                <a:gd name="connsiteX5-429" fmla="*/ 1806683 w 2143202"/>
                <a:gd name="connsiteY5-430" fmla="*/ 944558 h 1036320"/>
                <a:gd name="connsiteX6-431" fmla="*/ 1576810 w 2143202"/>
                <a:gd name="connsiteY6-432" fmla="*/ 1036320 h 1036320"/>
                <a:gd name="connsiteX7-433" fmla="*/ 129861 w 2143202"/>
                <a:gd name="connsiteY7-434" fmla="*/ 1036320 h 1036320"/>
                <a:gd name="connsiteX8-435" fmla="*/ 0 w 2143202"/>
                <a:gd name="connsiteY8-436" fmla="*/ 906459 h 1036320"/>
                <a:gd name="connsiteX9-437" fmla="*/ 0 w 2143202"/>
                <a:gd name="connsiteY9-438" fmla="*/ 129861 h 1036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2143202" h="1036320">
                  <a:moveTo>
                    <a:pt x="0" y="129861"/>
                  </a:moveTo>
                  <a:cubicBezTo>
                    <a:pt x="0" y="58141"/>
                    <a:pt x="58141" y="0"/>
                    <a:pt x="129861" y="0"/>
                  </a:cubicBezTo>
                  <a:lnTo>
                    <a:pt x="1576810" y="0"/>
                  </a:lnTo>
                  <a:cubicBezTo>
                    <a:pt x="1648530" y="0"/>
                    <a:pt x="1782872" y="69254"/>
                    <a:pt x="1840022" y="107636"/>
                  </a:cubicBezTo>
                  <a:cubicBezTo>
                    <a:pt x="2052180" y="223100"/>
                    <a:pt x="2145278" y="375075"/>
                    <a:pt x="2143125" y="509588"/>
                  </a:cubicBezTo>
                  <a:cubicBezTo>
                    <a:pt x="2145278" y="633941"/>
                    <a:pt x="2104568" y="794805"/>
                    <a:pt x="1806683" y="944558"/>
                  </a:cubicBezTo>
                  <a:cubicBezTo>
                    <a:pt x="1720959" y="1021040"/>
                    <a:pt x="1648530" y="1036320"/>
                    <a:pt x="1576810" y="1036320"/>
                  </a:cubicBezTo>
                  <a:lnTo>
                    <a:pt x="129861" y="1036320"/>
                  </a:lnTo>
                  <a:cubicBezTo>
                    <a:pt x="58141" y="1036320"/>
                    <a:pt x="0" y="978179"/>
                    <a:pt x="0" y="906459"/>
                  </a:cubicBezTo>
                  <a:lnTo>
                    <a:pt x="0" y="129861"/>
                  </a:lnTo>
                  <a:close/>
                </a:path>
              </a:pathLst>
            </a:custGeom>
            <a:solidFill>
              <a:srgbClr val="E8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圆角矩形 25"/>
            <p:cNvSpPr/>
            <p:nvPr/>
          </p:nvSpPr>
          <p:spPr>
            <a:xfrm>
              <a:off x="5760895" y="3076464"/>
              <a:ext cx="2055241" cy="985354"/>
            </a:xfrm>
            <a:custGeom>
              <a:avLst/>
              <a:gdLst>
                <a:gd name="connsiteX0" fmla="*/ 0 w 1706671"/>
                <a:gd name="connsiteY0" fmla="*/ 129861 h 1036320"/>
                <a:gd name="connsiteX1" fmla="*/ 129861 w 1706671"/>
                <a:gd name="connsiteY1" fmla="*/ 0 h 1036320"/>
                <a:gd name="connsiteX2" fmla="*/ 1576810 w 1706671"/>
                <a:gd name="connsiteY2" fmla="*/ 0 h 1036320"/>
                <a:gd name="connsiteX3" fmla="*/ 1706671 w 1706671"/>
                <a:gd name="connsiteY3" fmla="*/ 129861 h 1036320"/>
                <a:gd name="connsiteX4" fmla="*/ 1706671 w 1706671"/>
                <a:gd name="connsiteY4" fmla="*/ 906459 h 1036320"/>
                <a:gd name="connsiteX5" fmla="*/ 1576810 w 1706671"/>
                <a:gd name="connsiteY5" fmla="*/ 1036320 h 1036320"/>
                <a:gd name="connsiteX6" fmla="*/ 129861 w 1706671"/>
                <a:gd name="connsiteY6" fmla="*/ 1036320 h 1036320"/>
                <a:gd name="connsiteX7" fmla="*/ 0 w 1706671"/>
                <a:gd name="connsiteY7" fmla="*/ 906459 h 1036320"/>
                <a:gd name="connsiteX8" fmla="*/ 0 w 1706671"/>
                <a:gd name="connsiteY8" fmla="*/ 129861 h 1036320"/>
                <a:gd name="connsiteX0-1" fmla="*/ 0 w 2114558"/>
                <a:gd name="connsiteY0-2" fmla="*/ 129861 h 1036320"/>
                <a:gd name="connsiteX1-3" fmla="*/ 129861 w 2114558"/>
                <a:gd name="connsiteY1-4" fmla="*/ 0 h 1036320"/>
                <a:gd name="connsiteX2-5" fmla="*/ 1576810 w 2114558"/>
                <a:gd name="connsiteY2-6" fmla="*/ 0 h 1036320"/>
                <a:gd name="connsiteX3-7" fmla="*/ 1706671 w 2114558"/>
                <a:gd name="connsiteY3-8" fmla="*/ 129861 h 1036320"/>
                <a:gd name="connsiteX4-9" fmla="*/ 2114550 w 2114558"/>
                <a:gd name="connsiteY4-10" fmla="*/ 509588 h 1036320"/>
                <a:gd name="connsiteX5-11" fmla="*/ 1706671 w 2114558"/>
                <a:gd name="connsiteY5-12" fmla="*/ 906459 h 1036320"/>
                <a:gd name="connsiteX6-13" fmla="*/ 1576810 w 2114558"/>
                <a:gd name="connsiteY6-14" fmla="*/ 1036320 h 1036320"/>
                <a:gd name="connsiteX7-15" fmla="*/ 129861 w 2114558"/>
                <a:gd name="connsiteY7-16" fmla="*/ 1036320 h 1036320"/>
                <a:gd name="connsiteX8-17" fmla="*/ 0 w 2114558"/>
                <a:gd name="connsiteY8-18" fmla="*/ 906459 h 1036320"/>
                <a:gd name="connsiteX9" fmla="*/ 0 w 2114558"/>
                <a:gd name="connsiteY9" fmla="*/ 129861 h 1036320"/>
                <a:gd name="connsiteX0-19" fmla="*/ 0 w 2114560"/>
                <a:gd name="connsiteY0-20" fmla="*/ 129861 h 1036320"/>
                <a:gd name="connsiteX1-21" fmla="*/ 129861 w 2114560"/>
                <a:gd name="connsiteY1-22" fmla="*/ 0 h 1036320"/>
                <a:gd name="connsiteX2-23" fmla="*/ 1576810 w 2114560"/>
                <a:gd name="connsiteY2-24" fmla="*/ 0 h 1036320"/>
                <a:gd name="connsiteX3-25" fmla="*/ 1778109 w 2114560"/>
                <a:gd name="connsiteY3-26" fmla="*/ 148911 h 1036320"/>
                <a:gd name="connsiteX4-27" fmla="*/ 2114550 w 2114560"/>
                <a:gd name="connsiteY4-28" fmla="*/ 509588 h 1036320"/>
                <a:gd name="connsiteX5-29" fmla="*/ 1706671 w 2114560"/>
                <a:gd name="connsiteY5-30" fmla="*/ 906459 h 1036320"/>
                <a:gd name="connsiteX6-31" fmla="*/ 1576810 w 2114560"/>
                <a:gd name="connsiteY6-32" fmla="*/ 1036320 h 1036320"/>
                <a:gd name="connsiteX7-33" fmla="*/ 129861 w 2114560"/>
                <a:gd name="connsiteY7-34" fmla="*/ 1036320 h 1036320"/>
                <a:gd name="connsiteX8-35" fmla="*/ 0 w 2114560"/>
                <a:gd name="connsiteY8-36" fmla="*/ 906459 h 1036320"/>
                <a:gd name="connsiteX9-37" fmla="*/ 0 w 2114560"/>
                <a:gd name="connsiteY9-38" fmla="*/ 129861 h 1036320"/>
                <a:gd name="connsiteX0-39" fmla="*/ 0 w 2114567"/>
                <a:gd name="connsiteY0-40" fmla="*/ 129861 h 1036320"/>
                <a:gd name="connsiteX1-41" fmla="*/ 129861 w 2114567"/>
                <a:gd name="connsiteY1-42" fmla="*/ 0 h 1036320"/>
                <a:gd name="connsiteX2-43" fmla="*/ 1576810 w 2114567"/>
                <a:gd name="connsiteY2-44" fmla="*/ 0 h 1036320"/>
                <a:gd name="connsiteX3-45" fmla="*/ 1778109 w 2114567"/>
                <a:gd name="connsiteY3-46" fmla="*/ 148911 h 1036320"/>
                <a:gd name="connsiteX4-47" fmla="*/ 2114550 w 2114567"/>
                <a:gd name="connsiteY4-48" fmla="*/ 509588 h 1036320"/>
                <a:gd name="connsiteX5-49" fmla="*/ 1706671 w 2114567"/>
                <a:gd name="connsiteY5-50" fmla="*/ 906459 h 1036320"/>
                <a:gd name="connsiteX6-51" fmla="*/ 1576810 w 2114567"/>
                <a:gd name="connsiteY6-52" fmla="*/ 1036320 h 1036320"/>
                <a:gd name="connsiteX7-53" fmla="*/ 129861 w 2114567"/>
                <a:gd name="connsiteY7-54" fmla="*/ 1036320 h 1036320"/>
                <a:gd name="connsiteX8-55" fmla="*/ 0 w 2114567"/>
                <a:gd name="connsiteY8-56" fmla="*/ 906459 h 1036320"/>
                <a:gd name="connsiteX9-57" fmla="*/ 0 w 2114567"/>
                <a:gd name="connsiteY9-58" fmla="*/ 129861 h 1036320"/>
                <a:gd name="connsiteX0-59" fmla="*/ 0 w 2114568"/>
                <a:gd name="connsiteY0-60" fmla="*/ 129861 h 1036320"/>
                <a:gd name="connsiteX1-61" fmla="*/ 129861 w 2114568"/>
                <a:gd name="connsiteY1-62" fmla="*/ 0 h 1036320"/>
                <a:gd name="connsiteX2-63" fmla="*/ 1576810 w 2114568"/>
                <a:gd name="connsiteY2-64" fmla="*/ 0 h 1036320"/>
                <a:gd name="connsiteX3-65" fmla="*/ 1782872 w 2114568"/>
                <a:gd name="connsiteY3-66" fmla="*/ 129861 h 1036320"/>
                <a:gd name="connsiteX4-67" fmla="*/ 2114550 w 2114568"/>
                <a:gd name="connsiteY4-68" fmla="*/ 509588 h 1036320"/>
                <a:gd name="connsiteX5-69" fmla="*/ 1706671 w 2114568"/>
                <a:gd name="connsiteY5-70" fmla="*/ 906459 h 1036320"/>
                <a:gd name="connsiteX6-71" fmla="*/ 1576810 w 2114568"/>
                <a:gd name="connsiteY6-72" fmla="*/ 1036320 h 1036320"/>
                <a:gd name="connsiteX7-73" fmla="*/ 129861 w 2114568"/>
                <a:gd name="connsiteY7-74" fmla="*/ 1036320 h 1036320"/>
                <a:gd name="connsiteX8-75" fmla="*/ 0 w 2114568"/>
                <a:gd name="connsiteY8-76" fmla="*/ 906459 h 1036320"/>
                <a:gd name="connsiteX9-77" fmla="*/ 0 w 2114568"/>
                <a:gd name="connsiteY9-78" fmla="*/ 129861 h 1036320"/>
                <a:gd name="connsiteX0-79" fmla="*/ 0 w 2114568"/>
                <a:gd name="connsiteY0-80" fmla="*/ 129861 h 1036320"/>
                <a:gd name="connsiteX1-81" fmla="*/ 129861 w 2114568"/>
                <a:gd name="connsiteY1-82" fmla="*/ 0 h 1036320"/>
                <a:gd name="connsiteX2-83" fmla="*/ 1576810 w 2114568"/>
                <a:gd name="connsiteY2-84" fmla="*/ 0 h 1036320"/>
                <a:gd name="connsiteX3-85" fmla="*/ 1782872 w 2114568"/>
                <a:gd name="connsiteY3-86" fmla="*/ 129861 h 1036320"/>
                <a:gd name="connsiteX4-87" fmla="*/ 2114550 w 2114568"/>
                <a:gd name="connsiteY4-88" fmla="*/ 509588 h 1036320"/>
                <a:gd name="connsiteX5-89" fmla="*/ 1706671 w 2114568"/>
                <a:gd name="connsiteY5-90" fmla="*/ 906459 h 1036320"/>
                <a:gd name="connsiteX6-91" fmla="*/ 1576810 w 2114568"/>
                <a:gd name="connsiteY6-92" fmla="*/ 1036320 h 1036320"/>
                <a:gd name="connsiteX7-93" fmla="*/ 129861 w 2114568"/>
                <a:gd name="connsiteY7-94" fmla="*/ 1036320 h 1036320"/>
                <a:gd name="connsiteX8-95" fmla="*/ 0 w 2114568"/>
                <a:gd name="connsiteY8-96" fmla="*/ 906459 h 1036320"/>
                <a:gd name="connsiteX9-97" fmla="*/ 0 w 2114568"/>
                <a:gd name="connsiteY9-98" fmla="*/ 129861 h 1036320"/>
                <a:gd name="connsiteX0-99" fmla="*/ 0 w 2114571"/>
                <a:gd name="connsiteY0-100" fmla="*/ 129861 h 1036320"/>
                <a:gd name="connsiteX1-101" fmla="*/ 129861 w 2114571"/>
                <a:gd name="connsiteY1-102" fmla="*/ 0 h 1036320"/>
                <a:gd name="connsiteX2-103" fmla="*/ 1576810 w 2114571"/>
                <a:gd name="connsiteY2-104" fmla="*/ 0 h 1036320"/>
                <a:gd name="connsiteX3-105" fmla="*/ 1811447 w 2114571"/>
                <a:gd name="connsiteY3-106" fmla="*/ 120336 h 1036320"/>
                <a:gd name="connsiteX4-107" fmla="*/ 2114550 w 2114571"/>
                <a:gd name="connsiteY4-108" fmla="*/ 509588 h 1036320"/>
                <a:gd name="connsiteX5-109" fmla="*/ 1706671 w 2114571"/>
                <a:gd name="connsiteY5-110" fmla="*/ 906459 h 1036320"/>
                <a:gd name="connsiteX6-111" fmla="*/ 1576810 w 2114571"/>
                <a:gd name="connsiteY6-112" fmla="*/ 1036320 h 1036320"/>
                <a:gd name="connsiteX7-113" fmla="*/ 129861 w 2114571"/>
                <a:gd name="connsiteY7-114" fmla="*/ 1036320 h 1036320"/>
                <a:gd name="connsiteX8-115" fmla="*/ 0 w 2114571"/>
                <a:gd name="connsiteY8-116" fmla="*/ 906459 h 1036320"/>
                <a:gd name="connsiteX9-117" fmla="*/ 0 w 2114571"/>
                <a:gd name="connsiteY9-118" fmla="*/ 129861 h 1036320"/>
                <a:gd name="connsiteX0-119" fmla="*/ 0 w 2114571"/>
                <a:gd name="connsiteY0-120" fmla="*/ 129861 h 1036320"/>
                <a:gd name="connsiteX1-121" fmla="*/ 129861 w 2114571"/>
                <a:gd name="connsiteY1-122" fmla="*/ 0 h 1036320"/>
                <a:gd name="connsiteX2-123" fmla="*/ 1576810 w 2114571"/>
                <a:gd name="connsiteY2-124" fmla="*/ 0 h 1036320"/>
                <a:gd name="connsiteX3-125" fmla="*/ 1811447 w 2114571"/>
                <a:gd name="connsiteY3-126" fmla="*/ 120336 h 1036320"/>
                <a:gd name="connsiteX4-127" fmla="*/ 2114550 w 2114571"/>
                <a:gd name="connsiteY4-128" fmla="*/ 509588 h 1036320"/>
                <a:gd name="connsiteX5-129" fmla="*/ 1706671 w 2114571"/>
                <a:gd name="connsiteY5-130" fmla="*/ 906459 h 1036320"/>
                <a:gd name="connsiteX6-131" fmla="*/ 1576810 w 2114571"/>
                <a:gd name="connsiteY6-132" fmla="*/ 1036320 h 1036320"/>
                <a:gd name="connsiteX7-133" fmla="*/ 129861 w 2114571"/>
                <a:gd name="connsiteY7-134" fmla="*/ 1036320 h 1036320"/>
                <a:gd name="connsiteX8-135" fmla="*/ 0 w 2114571"/>
                <a:gd name="connsiteY8-136" fmla="*/ 906459 h 1036320"/>
                <a:gd name="connsiteX9-137" fmla="*/ 0 w 2114571"/>
                <a:gd name="connsiteY9-138" fmla="*/ 129861 h 1036320"/>
                <a:gd name="connsiteX0-139" fmla="*/ 0 w 2114581"/>
                <a:gd name="connsiteY0-140" fmla="*/ 129861 h 1036320"/>
                <a:gd name="connsiteX1-141" fmla="*/ 129861 w 2114581"/>
                <a:gd name="connsiteY1-142" fmla="*/ 0 h 1036320"/>
                <a:gd name="connsiteX2-143" fmla="*/ 1576810 w 2114581"/>
                <a:gd name="connsiteY2-144" fmla="*/ 0 h 1036320"/>
                <a:gd name="connsiteX3-145" fmla="*/ 1811447 w 2114581"/>
                <a:gd name="connsiteY3-146" fmla="*/ 120336 h 1036320"/>
                <a:gd name="connsiteX4-147" fmla="*/ 2114550 w 2114581"/>
                <a:gd name="connsiteY4-148" fmla="*/ 509588 h 1036320"/>
                <a:gd name="connsiteX5-149" fmla="*/ 1706671 w 2114581"/>
                <a:gd name="connsiteY5-150" fmla="*/ 906459 h 1036320"/>
                <a:gd name="connsiteX6-151" fmla="*/ 1576810 w 2114581"/>
                <a:gd name="connsiteY6-152" fmla="*/ 1036320 h 1036320"/>
                <a:gd name="connsiteX7-153" fmla="*/ 129861 w 2114581"/>
                <a:gd name="connsiteY7-154" fmla="*/ 1036320 h 1036320"/>
                <a:gd name="connsiteX8-155" fmla="*/ 0 w 2114581"/>
                <a:gd name="connsiteY8-156" fmla="*/ 906459 h 1036320"/>
                <a:gd name="connsiteX9-157" fmla="*/ 0 w 2114581"/>
                <a:gd name="connsiteY9-158" fmla="*/ 129861 h 1036320"/>
                <a:gd name="connsiteX0-159" fmla="*/ 0 w 2114586"/>
                <a:gd name="connsiteY0-160" fmla="*/ 129861 h 1036320"/>
                <a:gd name="connsiteX1-161" fmla="*/ 129861 w 2114586"/>
                <a:gd name="connsiteY1-162" fmla="*/ 0 h 1036320"/>
                <a:gd name="connsiteX2-163" fmla="*/ 1576810 w 2114586"/>
                <a:gd name="connsiteY2-164" fmla="*/ 0 h 1036320"/>
                <a:gd name="connsiteX3-165" fmla="*/ 1811447 w 2114586"/>
                <a:gd name="connsiteY3-166" fmla="*/ 120336 h 1036320"/>
                <a:gd name="connsiteX4-167" fmla="*/ 2114550 w 2114586"/>
                <a:gd name="connsiteY4-168" fmla="*/ 509588 h 1036320"/>
                <a:gd name="connsiteX5-169" fmla="*/ 1706671 w 2114586"/>
                <a:gd name="connsiteY5-170" fmla="*/ 906459 h 1036320"/>
                <a:gd name="connsiteX6-171" fmla="*/ 1576810 w 2114586"/>
                <a:gd name="connsiteY6-172" fmla="*/ 1036320 h 1036320"/>
                <a:gd name="connsiteX7-173" fmla="*/ 129861 w 2114586"/>
                <a:gd name="connsiteY7-174" fmla="*/ 1036320 h 1036320"/>
                <a:gd name="connsiteX8-175" fmla="*/ 0 w 2114586"/>
                <a:gd name="connsiteY8-176" fmla="*/ 906459 h 1036320"/>
                <a:gd name="connsiteX9-177" fmla="*/ 0 w 2114586"/>
                <a:gd name="connsiteY9-178" fmla="*/ 129861 h 1036320"/>
                <a:gd name="connsiteX0-179" fmla="*/ 0 w 2114586"/>
                <a:gd name="connsiteY0-180" fmla="*/ 129861 h 1036320"/>
                <a:gd name="connsiteX1-181" fmla="*/ 129861 w 2114586"/>
                <a:gd name="connsiteY1-182" fmla="*/ 0 h 1036320"/>
                <a:gd name="connsiteX2-183" fmla="*/ 1576810 w 2114586"/>
                <a:gd name="connsiteY2-184" fmla="*/ 0 h 1036320"/>
                <a:gd name="connsiteX3-185" fmla="*/ 1811447 w 2114586"/>
                <a:gd name="connsiteY3-186" fmla="*/ 120336 h 1036320"/>
                <a:gd name="connsiteX4-187" fmla="*/ 2114550 w 2114586"/>
                <a:gd name="connsiteY4-188" fmla="*/ 509588 h 1036320"/>
                <a:gd name="connsiteX5-189" fmla="*/ 1706671 w 2114586"/>
                <a:gd name="connsiteY5-190" fmla="*/ 906459 h 1036320"/>
                <a:gd name="connsiteX6-191" fmla="*/ 1576810 w 2114586"/>
                <a:gd name="connsiteY6-192" fmla="*/ 1036320 h 1036320"/>
                <a:gd name="connsiteX7-193" fmla="*/ 129861 w 2114586"/>
                <a:gd name="connsiteY7-194" fmla="*/ 1036320 h 1036320"/>
                <a:gd name="connsiteX8-195" fmla="*/ 0 w 2114586"/>
                <a:gd name="connsiteY8-196" fmla="*/ 906459 h 1036320"/>
                <a:gd name="connsiteX9-197" fmla="*/ 0 w 2114586"/>
                <a:gd name="connsiteY9-198" fmla="*/ 129861 h 1036320"/>
                <a:gd name="connsiteX0-199" fmla="*/ 0 w 2114586"/>
                <a:gd name="connsiteY0-200" fmla="*/ 129861 h 1036320"/>
                <a:gd name="connsiteX1-201" fmla="*/ 129861 w 2114586"/>
                <a:gd name="connsiteY1-202" fmla="*/ 0 h 1036320"/>
                <a:gd name="connsiteX2-203" fmla="*/ 1576810 w 2114586"/>
                <a:gd name="connsiteY2-204" fmla="*/ 0 h 1036320"/>
                <a:gd name="connsiteX3-205" fmla="*/ 1811447 w 2114586"/>
                <a:gd name="connsiteY3-206" fmla="*/ 120336 h 1036320"/>
                <a:gd name="connsiteX4-207" fmla="*/ 2114550 w 2114586"/>
                <a:gd name="connsiteY4-208" fmla="*/ 509588 h 1036320"/>
                <a:gd name="connsiteX5-209" fmla="*/ 1706671 w 2114586"/>
                <a:gd name="connsiteY5-210" fmla="*/ 906459 h 1036320"/>
                <a:gd name="connsiteX6-211" fmla="*/ 1576810 w 2114586"/>
                <a:gd name="connsiteY6-212" fmla="*/ 1036320 h 1036320"/>
                <a:gd name="connsiteX7-213" fmla="*/ 129861 w 2114586"/>
                <a:gd name="connsiteY7-214" fmla="*/ 1036320 h 1036320"/>
                <a:gd name="connsiteX8-215" fmla="*/ 0 w 2114586"/>
                <a:gd name="connsiteY8-216" fmla="*/ 906459 h 1036320"/>
                <a:gd name="connsiteX9-217" fmla="*/ 0 w 2114586"/>
                <a:gd name="connsiteY9-218" fmla="*/ 129861 h 1036320"/>
                <a:gd name="connsiteX0-219" fmla="*/ 0 w 2114586"/>
                <a:gd name="connsiteY0-220" fmla="*/ 129861 h 1036320"/>
                <a:gd name="connsiteX1-221" fmla="*/ 129861 w 2114586"/>
                <a:gd name="connsiteY1-222" fmla="*/ 0 h 1036320"/>
                <a:gd name="connsiteX2-223" fmla="*/ 1576810 w 2114586"/>
                <a:gd name="connsiteY2-224" fmla="*/ 0 h 1036320"/>
                <a:gd name="connsiteX3-225" fmla="*/ 1811447 w 2114586"/>
                <a:gd name="connsiteY3-226" fmla="*/ 120336 h 1036320"/>
                <a:gd name="connsiteX4-227" fmla="*/ 2114550 w 2114586"/>
                <a:gd name="connsiteY4-228" fmla="*/ 509588 h 1036320"/>
                <a:gd name="connsiteX5-229" fmla="*/ 1749534 w 2114586"/>
                <a:gd name="connsiteY5-230" fmla="*/ 930271 h 1036320"/>
                <a:gd name="connsiteX6-231" fmla="*/ 1576810 w 2114586"/>
                <a:gd name="connsiteY6-232" fmla="*/ 1036320 h 1036320"/>
                <a:gd name="connsiteX7-233" fmla="*/ 129861 w 2114586"/>
                <a:gd name="connsiteY7-234" fmla="*/ 1036320 h 1036320"/>
                <a:gd name="connsiteX8-235" fmla="*/ 0 w 2114586"/>
                <a:gd name="connsiteY8-236" fmla="*/ 906459 h 1036320"/>
                <a:gd name="connsiteX9-237" fmla="*/ 0 w 2114586"/>
                <a:gd name="connsiteY9-238" fmla="*/ 129861 h 1036320"/>
                <a:gd name="connsiteX0-239" fmla="*/ 0 w 2114586"/>
                <a:gd name="connsiteY0-240" fmla="*/ 129861 h 1036320"/>
                <a:gd name="connsiteX1-241" fmla="*/ 129861 w 2114586"/>
                <a:gd name="connsiteY1-242" fmla="*/ 0 h 1036320"/>
                <a:gd name="connsiteX2-243" fmla="*/ 1576810 w 2114586"/>
                <a:gd name="connsiteY2-244" fmla="*/ 0 h 1036320"/>
                <a:gd name="connsiteX3-245" fmla="*/ 1811447 w 2114586"/>
                <a:gd name="connsiteY3-246" fmla="*/ 120336 h 1036320"/>
                <a:gd name="connsiteX4-247" fmla="*/ 2114550 w 2114586"/>
                <a:gd name="connsiteY4-248" fmla="*/ 509588 h 1036320"/>
                <a:gd name="connsiteX5-249" fmla="*/ 1749534 w 2114586"/>
                <a:gd name="connsiteY5-250" fmla="*/ 930271 h 1036320"/>
                <a:gd name="connsiteX6-251" fmla="*/ 1576810 w 2114586"/>
                <a:gd name="connsiteY6-252" fmla="*/ 1036320 h 1036320"/>
                <a:gd name="connsiteX7-253" fmla="*/ 129861 w 2114586"/>
                <a:gd name="connsiteY7-254" fmla="*/ 1036320 h 1036320"/>
                <a:gd name="connsiteX8-255" fmla="*/ 0 w 2114586"/>
                <a:gd name="connsiteY8-256" fmla="*/ 906459 h 1036320"/>
                <a:gd name="connsiteX9-257" fmla="*/ 0 w 2114586"/>
                <a:gd name="connsiteY9-258" fmla="*/ 129861 h 1036320"/>
                <a:gd name="connsiteX0-259" fmla="*/ 0 w 2114586"/>
                <a:gd name="connsiteY0-260" fmla="*/ 129861 h 1036320"/>
                <a:gd name="connsiteX1-261" fmla="*/ 129861 w 2114586"/>
                <a:gd name="connsiteY1-262" fmla="*/ 0 h 1036320"/>
                <a:gd name="connsiteX2-263" fmla="*/ 1576810 w 2114586"/>
                <a:gd name="connsiteY2-264" fmla="*/ 0 h 1036320"/>
                <a:gd name="connsiteX3-265" fmla="*/ 1811447 w 2114586"/>
                <a:gd name="connsiteY3-266" fmla="*/ 120336 h 1036320"/>
                <a:gd name="connsiteX4-267" fmla="*/ 2114550 w 2114586"/>
                <a:gd name="connsiteY4-268" fmla="*/ 509588 h 1036320"/>
                <a:gd name="connsiteX5-269" fmla="*/ 1749534 w 2114586"/>
                <a:gd name="connsiteY5-270" fmla="*/ 930271 h 1036320"/>
                <a:gd name="connsiteX6-271" fmla="*/ 1576810 w 2114586"/>
                <a:gd name="connsiteY6-272" fmla="*/ 1036320 h 1036320"/>
                <a:gd name="connsiteX7-273" fmla="*/ 129861 w 2114586"/>
                <a:gd name="connsiteY7-274" fmla="*/ 1036320 h 1036320"/>
                <a:gd name="connsiteX8-275" fmla="*/ 0 w 2114586"/>
                <a:gd name="connsiteY8-276" fmla="*/ 906459 h 1036320"/>
                <a:gd name="connsiteX9-277" fmla="*/ 0 w 2114586"/>
                <a:gd name="connsiteY9-278" fmla="*/ 129861 h 1036320"/>
                <a:gd name="connsiteX0-279" fmla="*/ 0 w 2114598"/>
                <a:gd name="connsiteY0-280" fmla="*/ 129861 h 1036320"/>
                <a:gd name="connsiteX1-281" fmla="*/ 129861 w 2114598"/>
                <a:gd name="connsiteY1-282" fmla="*/ 0 h 1036320"/>
                <a:gd name="connsiteX2-283" fmla="*/ 1576810 w 2114598"/>
                <a:gd name="connsiteY2-284" fmla="*/ 0 h 1036320"/>
                <a:gd name="connsiteX3-285" fmla="*/ 1811447 w 2114598"/>
                <a:gd name="connsiteY3-286" fmla="*/ 120336 h 1036320"/>
                <a:gd name="connsiteX4-287" fmla="*/ 2114550 w 2114598"/>
                <a:gd name="connsiteY4-288" fmla="*/ 509588 h 1036320"/>
                <a:gd name="connsiteX5-289" fmla="*/ 1782871 w 2114598"/>
                <a:gd name="connsiteY5-290" fmla="*/ 939796 h 1036320"/>
                <a:gd name="connsiteX6-291" fmla="*/ 1576810 w 2114598"/>
                <a:gd name="connsiteY6-292" fmla="*/ 1036320 h 1036320"/>
                <a:gd name="connsiteX7-293" fmla="*/ 129861 w 2114598"/>
                <a:gd name="connsiteY7-294" fmla="*/ 1036320 h 1036320"/>
                <a:gd name="connsiteX8-295" fmla="*/ 0 w 2114598"/>
                <a:gd name="connsiteY8-296" fmla="*/ 906459 h 1036320"/>
                <a:gd name="connsiteX9-297" fmla="*/ 0 w 2114598"/>
                <a:gd name="connsiteY9-298" fmla="*/ 129861 h 1036320"/>
                <a:gd name="connsiteX0-299" fmla="*/ 0 w 2114598"/>
                <a:gd name="connsiteY0-300" fmla="*/ 129861 h 1036320"/>
                <a:gd name="connsiteX1-301" fmla="*/ 129861 w 2114598"/>
                <a:gd name="connsiteY1-302" fmla="*/ 0 h 1036320"/>
                <a:gd name="connsiteX2-303" fmla="*/ 1576810 w 2114598"/>
                <a:gd name="connsiteY2-304" fmla="*/ 0 h 1036320"/>
                <a:gd name="connsiteX3-305" fmla="*/ 1811447 w 2114598"/>
                <a:gd name="connsiteY3-306" fmla="*/ 120336 h 1036320"/>
                <a:gd name="connsiteX4-307" fmla="*/ 2114550 w 2114598"/>
                <a:gd name="connsiteY4-308" fmla="*/ 509588 h 1036320"/>
                <a:gd name="connsiteX5-309" fmla="*/ 1782871 w 2114598"/>
                <a:gd name="connsiteY5-310" fmla="*/ 939796 h 1036320"/>
                <a:gd name="connsiteX6-311" fmla="*/ 1576810 w 2114598"/>
                <a:gd name="connsiteY6-312" fmla="*/ 1036320 h 1036320"/>
                <a:gd name="connsiteX7-313" fmla="*/ 129861 w 2114598"/>
                <a:gd name="connsiteY7-314" fmla="*/ 1036320 h 1036320"/>
                <a:gd name="connsiteX8-315" fmla="*/ 0 w 2114598"/>
                <a:gd name="connsiteY8-316" fmla="*/ 906459 h 1036320"/>
                <a:gd name="connsiteX9-317" fmla="*/ 0 w 2114598"/>
                <a:gd name="connsiteY9-318" fmla="*/ 129861 h 1036320"/>
                <a:gd name="connsiteX0-319" fmla="*/ 0 w 2114614"/>
                <a:gd name="connsiteY0-320" fmla="*/ 129861 h 1036320"/>
                <a:gd name="connsiteX1-321" fmla="*/ 129861 w 2114614"/>
                <a:gd name="connsiteY1-322" fmla="*/ 0 h 1036320"/>
                <a:gd name="connsiteX2-323" fmla="*/ 1576810 w 2114614"/>
                <a:gd name="connsiteY2-324" fmla="*/ 0 h 1036320"/>
                <a:gd name="connsiteX3-325" fmla="*/ 1811447 w 2114614"/>
                <a:gd name="connsiteY3-326" fmla="*/ 120336 h 1036320"/>
                <a:gd name="connsiteX4-327" fmla="*/ 2114550 w 2114614"/>
                <a:gd name="connsiteY4-328" fmla="*/ 509588 h 1036320"/>
                <a:gd name="connsiteX5-329" fmla="*/ 1782871 w 2114614"/>
                <a:gd name="connsiteY5-330" fmla="*/ 939796 h 1036320"/>
                <a:gd name="connsiteX6-331" fmla="*/ 1576810 w 2114614"/>
                <a:gd name="connsiteY6-332" fmla="*/ 1036320 h 1036320"/>
                <a:gd name="connsiteX7-333" fmla="*/ 129861 w 2114614"/>
                <a:gd name="connsiteY7-334" fmla="*/ 1036320 h 1036320"/>
                <a:gd name="connsiteX8-335" fmla="*/ 0 w 2114614"/>
                <a:gd name="connsiteY8-336" fmla="*/ 906459 h 1036320"/>
                <a:gd name="connsiteX9-337" fmla="*/ 0 w 2114614"/>
                <a:gd name="connsiteY9-338" fmla="*/ 129861 h 1036320"/>
                <a:gd name="connsiteX0-339" fmla="*/ 0 w 2114586"/>
                <a:gd name="connsiteY0-340" fmla="*/ 129861 h 1036320"/>
                <a:gd name="connsiteX1-341" fmla="*/ 129861 w 2114586"/>
                <a:gd name="connsiteY1-342" fmla="*/ 0 h 1036320"/>
                <a:gd name="connsiteX2-343" fmla="*/ 1576810 w 2114586"/>
                <a:gd name="connsiteY2-344" fmla="*/ 0 h 1036320"/>
                <a:gd name="connsiteX3-345" fmla="*/ 1811447 w 2114586"/>
                <a:gd name="connsiteY3-346" fmla="*/ 120336 h 1036320"/>
                <a:gd name="connsiteX4-347" fmla="*/ 2114550 w 2114586"/>
                <a:gd name="connsiteY4-348" fmla="*/ 509588 h 1036320"/>
                <a:gd name="connsiteX5-349" fmla="*/ 1782871 w 2114586"/>
                <a:gd name="connsiteY5-350" fmla="*/ 939796 h 1036320"/>
                <a:gd name="connsiteX6-351" fmla="*/ 1576810 w 2114586"/>
                <a:gd name="connsiteY6-352" fmla="*/ 1036320 h 1036320"/>
                <a:gd name="connsiteX7-353" fmla="*/ 129861 w 2114586"/>
                <a:gd name="connsiteY7-354" fmla="*/ 1036320 h 1036320"/>
                <a:gd name="connsiteX8-355" fmla="*/ 0 w 2114586"/>
                <a:gd name="connsiteY8-356" fmla="*/ 906459 h 1036320"/>
                <a:gd name="connsiteX9-357" fmla="*/ 0 w 2114586"/>
                <a:gd name="connsiteY9-358" fmla="*/ 129861 h 1036320"/>
                <a:gd name="connsiteX0-359" fmla="*/ 0 w 2114586"/>
                <a:gd name="connsiteY0-360" fmla="*/ 129861 h 1036320"/>
                <a:gd name="connsiteX1-361" fmla="*/ 129861 w 2114586"/>
                <a:gd name="connsiteY1-362" fmla="*/ 0 h 1036320"/>
                <a:gd name="connsiteX2-363" fmla="*/ 1576810 w 2114586"/>
                <a:gd name="connsiteY2-364" fmla="*/ 0 h 1036320"/>
                <a:gd name="connsiteX3-365" fmla="*/ 1811447 w 2114586"/>
                <a:gd name="connsiteY3-366" fmla="*/ 120336 h 1036320"/>
                <a:gd name="connsiteX4-367" fmla="*/ 2114550 w 2114586"/>
                <a:gd name="connsiteY4-368" fmla="*/ 509588 h 1036320"/>
                <a:gd name="connsiteX5-369" fmla="*/ 1806683 w 2114586"/>
                <a:gd name="connsiteY5-370" fmla="*/ 944558 h 1036320"/>
                <a:gd name="connsiteX6-371" fmla="*/ 1576810 w 2114586"/>
                <a:gd name="connsiteY6-372" fmla="*/ 1036320 h 1036320"/>
                <a:gd name="connsiteX7-373" fmla="*/ 129861 w 2114586"/>
                <a:gd name="connsiteY7-374" fmla="*/ 1036320 h 1036320"/>
                <a:gd name="connsiteX8-375" fmla="*/ 0 w 2114586"/>
                <a:gd name="connsiteY8-376" fmla="*/ 906459 h 1036320"/>
                <a:gd name="connsiteX9-377" fmla="*/ 0 w 2114586"/>
                <a:gd name="connsiteY9-378" fmla="*/ 129861 h 1036320"/>
                <a:gd name="connsiteX0-379" fmla="*/ 0 w 2114731"/>
                <a:gd name="connsiteY0-380" fmla="*/ 129861 h 1036320"/>
                <a:gd name="connsiteX1-381" fmla="*/ 129861 w 2114731"/>
                <a:gd name="connsiteY1-382" fmla="*/ 0 h 1036320"/>
                <a:gd name="connsiteX2-383" fmla="*/ 1576810 w 2114731"/>
                <a:gd name="connsiteY2-384" fmla="*/ 0 h 1036320"/>
                <a:gd name="connsiteX3-385" fmla="*/ 1811447 w 2114731"/>
                <a:gd name="connsiteY3-386" fmla="*/ 120336 h 1036320"/>
                <a:gd name="connsiteX4-387" fmla="*/ 2114550 w 2114731"/>
                <a:gd name="connsiteY4-388" fmla="*/ 509588 h 1036320"/>
                <a:gd name="connsiteX5-389" fmla="*/ 1806683 w 2114731"/>
                <a:gd name="connsiteY5-390" fmla="*/ 944558 h 1036320"/>
                <a:gd name="connsiteX6-391" fmla="*/ 1576810 w 2114731"/>
                <a:gd name="connsiteY6-392" fmla="*/ 1036320 h 1036320"/>
                <a:gd name="connsiteX7-393" fmla="*/ 129861 w 2114731"/>
                <a:gd name="connsiteY7-394" fmla="*/ 1036320 h 1036320"/>
                <a:gd name="connsiteX8-395" fmla="*/ 0 w 2114731"/>
                <a:gd name="connsiteY8-396" fmla="*/ 906459 h 1036320"/>
                <a:gd name="connsiteX9-397" fmla="*/ 0 w 2114731"/>
                <a:gd name="connsiteY9-398" fmla="*/ 129861 h 1036320"/>
                <a:gd name="connsiteX0-399" fmla="*/ 0 w 2143202"/>
                <a:gd name="connsiteY0-400" fmla="*/ 129861 h 1036320"/>
                <a:gd name="connsiteX1-401" fmla="*/ 129861 w 2143202"/>
                <a:gd name="connsiteY1-402" fmla="*/ 0 h 1036320"/>
                <a:gd name="connsiteX2-403" fmla="*/ 1576810 w 2143202"/>
                <a:gd name="connsiteY2-404" fmla="*/ 0 h 1036320"/>
                <a:gd name="connsiteX3-405" fmla="*/ 1811447 w 2143202"/>
                <a:gd name="connsiteY3-406" fmla="*/ 120336 h 1036320"/>
                <a:gd name="connsiteX4-407" fmla="*/ 2143125 w 2143202"/>
                <a:gd name="connsiteY4-408" fmla="*/ 509588 h 1036320"/>
                <a:gd name="connsiteX5-409" fmla="*/ 1806683 w 2143202"/>
                <a:gd name="connsiteY5-410" fmla="*/ 944558 h 1036320"/>
                <a:gd name="connsiteX6-411" fmla="*/ 1576810 w 2143202"/>
                <a:gd name="connsiteY6-412" fmla="*/ 1036320 h 1036320"/>
                <a:gd name="connsiteX7-413" fmla="*/ 129861 w 2143202"/>
                <a:gd name="connsiteY7-414" fmla="*/ 1036320 h 1036320"/>
                <a:gd name="connsiteX8-415" fmla="*/ 0 w 2143202"/>
                <a:gd name="connsiteY8-416" fmla="*/ 906459 h 1036320"/>
                <a:gd name="connsiteX9-417" fmla="*/ 0 w 2143202"/>
                <a:gd name="connsiteY9-418" fmla="*/ 129861 h 1036320"/>
                <a:gd name="connsiteX0-419" fmla="*/ 0 w 2143202"/>
                <a:gd name="connsiteY0-420" fmla="*/ 129861 h 1036320"/>
                <a:gd name="connsiteX1-421" fmla="*/ 129861 w 2143202"/>
                <a:gd name="connsiteY1-422" fmla="*/ 0 h 1036320"/>
                <a:gd name="connsiteX2-423" fmla="*/ 1576810 w 2143202"/>
                <a:gd name="connsiteY2-424" fmla="*/ 0 h 1036320"/>
                <a:gd name="connsiteX3-425" fmla="*/ 1840022 w 2143202"/>
                <a:gd name="connsiteY3-426" fmla="*/ 107636 h 1036320"/>
                <a:gd name="connsiteX4-427" fmla="*/ 2143125 w 2143202"/>
                <a:gd name="connsiteY4-428" fmla="*/ 509588 h 1036320"/>
                <a:gd name="connsiteX5-429" fmla="*/ 1806683 w 2143202"/>
                <a:gd name="connsiteY5-430" fmla="*/ 944558 h 1036320"/>
                <a:gd name="connsiteX6-431" fmla="*/ 1576810 w 2143202"/>
                <a:gd name="connsiteY6-432" fmla="*/ 1036320 h 1036320"/>
                <a:gd name="connsiteX7-433" fmla="*/ 129861 w 2143202"/>
                <a:gd name="connsiteY7-434" fmla="*/ 1036320 h 1036320"/>
                <a:gd name="connsiteX8-435" fmla="*/ 0 w 2143202"/>
                <a:gd name="connsiteY8-436" fmla="*/ 906459 h 1036320"/>
                <a:gd name="connsiteX9-437" fmla="*/ 0 w 2143202"/>
                <a:gd name="connsiteY9-438" fmla="*/ 129861 h 1036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2143202" h="1036320">
                  <a:moveTo>
                    <a:pt x="0" y="129861"/>
                  </a:moveTo>
                  <a:cubicBezTo>
                    <a:pt x="0" y="58141"/>
                    <a:pt x="58141" y="0"/>
                    <a:pt x="129861" y="0"/>
                  </a:cubicBezTo>
                  <a:lnTo>
                    <a:pt x="1576810" y="0"/>
                  </a:lnTo>
                  <a:cubicBezTo>
                    <a:pt x="1648530" y="0"/>
                    <a:pt x="1782872" y="69254"/>
                    <a:pt x="1840022" y="107636"/>
                  </a:cubicBezTo>
                  <a:cubicBezTo>
                    <a:pt x="2052180" y="223100"/>
                    <a:pt x="2145278" y="375075"/>
                    <a:pt x="2143125" y="509588"/>
                  </a:cubicBezTo>
                  <a:cubicBezTo>
                    <a:pt x="2145278" y="633941"/>
                    <a:pt x="2104568" y="794805"/>
                    <a:pt x="1806683" y="944558"/>
                  </a:cubicBezTo>
                  <a:cubicBezTo>
                    <a:pt x="1720959" y="1021040"/>
                    <a:pt x="1648530" y="1036320"/>
                    <a:pt x="1576810" y="1036320"/>
                  </a:cubicBezTo>
                  <a:lnTo>
                    <a:pt x="129861" y="1036320"/>
                  </a:lnTo>
                  <a:cubicBezTo>
                    <a:pt x="58141" y="1036320"/>
                    <a:pt x="0" y="978179"/>
                    <a:pt x="0" y="906459"/>
                  </a:cubicBezTo>
                  <a:lnTo>
                    <a:pt x="0" y="129861"/>
                  </a:lnTo>
                  <a:close/>
                </a:path>
              </a:pathLst>
            </a:cu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8"/>
            <p:cNvSpPr/>
            <p:nvPr/>
          </p:nvSpPr>
          <p:spPr>
            <a:xfrm flipH="1">
              <a:off x="5541746" y="2869662"/>
              <a:ext cx="5109028" cy="1408957"/>
            </a:xfrm>
            <a:custGeom>
              <a:avLst/>
              <a:gdLst>
                <a:gd name="connsiteX0" fmla="*/ 5051503 w 5428342"/>
                <a:gd name="connsiteY0" fmla="*/ 225265 h 1497017"/>
                <a:gd name="connsiteX1" fmla="*/ 5175324 w 5428342"/>
                <a:gd name="connsiteY1" fmla="*/ 349086 h 1497017"/>
                <a:gd name="connsiteX2" fmla="*/ 5175324 w 5428342"/>
                <a:gd name="connsiteY2" fmla="*/ 748509 h 1497017"/>
                <a:gd name="connsiteX3" fmla="*/ 5174003 w 5428342"/>
                <a:gd name="connsiteY3" fmla="*/ 748509 h 1497017"/>
                <a:gd name="connsiteX4" fmla="*/ 5174003 w 5428342"/>
                <a:gd name="connsiteY4" fmla="*/ 748509 h 1497017"/>
                <a:gd name="connsiteX5" fmla="*/ 5175323 w 5428342"/>
                <a:gd name="connsiteY5" fmla="*/ 748509 h 1497017"/>
                <a:gd name="connsiteX6" fmla="*/ 5175323 w 5428342"/>
                <a:gd name="connsiteY6" fmla="*/ 1147932 h 1497017"/>
                <a:gd name="connsiteX7" fmla="*/ 5051502 w 5428342"/>
                <a:gd name="connsiteY7" fmla="*/ 1271753 h 1497017"/>
                <a:gd name="connsiteX8" fmla="*/ 4181935 w 5428342"/>
                <a:gd name="connsiteY8" fmla="*/ 1271753 h 1497017"/>
                <a:gd name="connsiteX9" fmla="*/ 3733494 w 5428342"/>
                <a:gd name="connsiteY9" fmla="*/ 1271753 h 1497017"/>
                <a:gd name="connsiteX10" fmla="*/ 3639436 w 5428342"/>
                <a:gd name="connsiteY10" fmla="*/ 1271753 h 1497017"/>
                <a:gd name="connsiteX11" fmla="*/ 3514076 w 5428342"/>
                <a:gd name="connsiteY11" fmla="*/ 1244454 h 1497017"/>
                <a:gd name="connsiteX12" fmla="*/ 3342954 w 5428342"/>
                <a:gd name="connsiteY12" fmla="*/ 1141461 h 1497017"/>
                <a:gd name="connsiteX13" fmla="*/ 3326962 w 5428342"/>
                <a:gd name="connsiteY13" fmla="*/ 1131780 h 1497017"/>
                <a:gd name="connsiteX14" fmla="*/ 2818407 w 5428342"/>
                <a:gd name="connsiteY14" fmla="*/ 838338 h 1497017"/>
                <a:gd name="connsiteX15" fmla="*/ 2609938 w 5428342"/>
                <a:gd name="connsiteY15" fmla="*/ 838338 h 1497017"/>
                <a:gd name="connsiteX16" fmla="*/ 1984645 w 5428342"/>
                <a:gd name="connsiteY16" fmla="*/ 1199139 h 1497017"/>
                <a:gd name="connsiteX17" fmla="*/ 1981719 w 5428342"/>
                <a:gd name="connsiteY17" fmla="*/ 1199139 h 1497017"/>
                <a:gd name="connsiteX18" fmla="*/ 1906428 w 5428342"/>
                <a:gd name="connsiteY18" fmla="*/ 1244454 h 1497017"/>
                <a:gd name="connsiteX19" fmla="*/ 1781068 w 5428342"/>
                <a:gd name="connsiteY19" fmla="*/ 1271753 h 1497017"/>
                <a:gd name="connsiteX20" fmla="*/ 1734358 w 5428342"/>
                <a:gd name="connsiteY20" fmla="*/ 1271753 h 1497017"/>
                <a:gd name="connsiteX21" fmla="*/ 1238568 w 5428342"/>
                <a:gd name="connsiteY21" fmla="*/ 1271753 h 1497017"/>
                <a:gd name="connsiteX22" fmla="*/ 376844 w 5428342"/>
                <a:gd name="connsiteY22" fmla="*/ 1271753 h 1497017"/>
                <a:gd name="connsiteX23" fmla="*/ 253023 w 5428342"/>
                <a:gd name="connsiteY23" fmla="*/ 1147932 h 1497017"/>
                <a:gd name="connsiteX24" fmla="*/ 253023 w 5428342"/>
                <a:gd name="connsiteY24" fmla="*/ 851378 h 1497017"/>
                <a:gd name="connsiteX25" fmla="*/ 252910 w 5428342"/>
                <a:gd name="connsiteY25" fmla="*/ 851378 h 1497017"/>
                <a:gd name="connsiteX26" fmla="*/ 252910 w 5428342"/>
                <a:gd name="connsiteY26" fmla="*/ 645638 h 1497017"/>
                <a:gd name="connsiteX27" fmla="*/ 253024 w 5428342"/>
                <a:gd name="connsiteY27" fmla="*/ 645638 h 1497017"/>
                <a:gd name="connsiteX28" fmla="*/ 253024 w 5428342"/>
                <a:gd name="connsiteY28" fmla="*/ 349086 h 1497017"/>
                <a:gd name="connsiteX29" fmla="*/ 376845 w 5428342"/>
                <a:gd name="connsiteY29" fmla="*/ 225265 h 1497017"/>
                <a:gd name="connsiteX30" fmla="*/ 1238569 w 5428342"/>
                <a:gd name="connsiteY30" fmla="*/ 225265 h 1497017"/>
                <a:gd name="connsiteX31" fmla="*/ 1734359 w 5428342"/>
                <a:gd name="connsiteY31" fmla="*/ 225265 h 1497017"/>
                <a:gd name="connsiteX32" fmla="*/ 1781069 w 5428342"/>
                <a:gd name="connsiteY32" fmla="*/ 225265 h 1497017"/>
                <a:gd name="connsiteX33" fmla="*/ 1906429 w 5428342"/>
                <a:gd name="connsiteY33" fmla="*/ 252564 h 1497017"/>
                <a:gd name="connsiteX34" fmla="*/ 1981720 w 5428342"/>
                <a:gd name="connsiteY34" fmla="*/ 297879 h 1497017"/>
                <a:gd name="connsiteX35" fmla="*/ 1984646 w 5428342"/>
                <a:gd name="connsiteY35" fmla="*/ 297879 h 1497017"/>
                <a:gd name="connsiteX36" fmla="*/ 2609939 w 5428342"/>
                <a:gd name="connsiteY36" fmla="*/ 658680 h 1497017"/>
                <a:gd name="connsiteX37" fmla="*/ 2818408 w 5428342"/>
                <a:gd name="connsiteY37" fmla="*/ 658680 h 1497017"/>
                <a:gd name="connsiteX38" fmla="*/ 3326963 w 5428342"/>
                <a:gd name="connsiteY38" fmla="*/ 365238 h 1497017"/>
                <a:gd name="connsiteX39" fmla="*/ 3342955 w 5428342"/>
                <a:gd name="connsiteY39" fmla="*/ 355557 h 1497017"/>
                <a:gd name="connsiteX40" fmla="*/ 3514076 w 5428342"/>
                <a:gd name="connsiteY40" fmla="*/ 252564 h 1497017"/>
                <a:gd name="connsiteX41" fmla="*/ 3639436 w 5428342"/>
                <a:gd name="connsiteY41" fmla="*/ 225265 h 1497017"/>
                <a:gd name="connsiteX42" fmla="*/ 3733495 w 5428342"/>
                <a:gd name="connsiteY42" fmla="*/ 225265 h 1497017"/>
                <a:gd name="connsiteX43" fmla="*/ 4181936 w 5428342"/>
                <a:gd name="connsiteY43" fmla="*/ 225265 h 1497017"/>
                <a:gd name="connsiteX44" fmla="*/ 3605041 w 5428342"/>
                <a:gd name="connsiteY44" fmla="*/ 0 h 1497017"/>
                <a:gd name="connsiteX45" fmla="*/ 3392166 w 5428342"/>
                <a:gd name="connsiteY45" fmla="*/ 58972 h 1497017"/>
                <a:gd name="connsiteX46" fmla="*/ 2818407 w 5428342"/>
                <a:gd name="connsiteY46" fmla="*/ 395057 h 1497017"/>
                <a:gd name="connsiteX47" fmla="*/ 2609938 w 5428342"/>
                <a:gd name="connsiteY47" fmla="*/ 395057 h 1497017"/>
                <a:gd name="connsiteX48" fmla="*/ 2214473 w 5428342"/>
                <a:gd name="connsiteY48" fmla="*/ 166869 h 1497017"/>
                <a:gd name="connsiteX49" fmla="*/ 2121315 w 5428342"/>
                <a:gd name="connsiteY49" fmla="*/ 109372 h 1497017"/>
                <a:gd name="connsiteX50" fmla="*/ 2037624 w 5428342"/>
                <a:gd name="connsiteY50" fmla="*/ 58972 h 1497017"/>
                <a:gd name="connsiteX51" fmla="*/ 1824749 w 5428342"/>
                <a:gd name="connsiteY51" fmla="*/ 0 h 1497017"/>
                <a:gd name="connsiteX52" fmla="*/ 1230424 w 5428342"/>
                <a:gd name="connsiteY52" fmla="*/ 849 h 1497017"/>
                <a:gd name="connsiteX53" fmla="*/ 1230424 w 5428342"/>
                <a:gd name="connsiteY53" fmla="*/ 2413 h 1497017"/>
                <a:gd name="connsiteX54" fmla="*/ 133438 w 5428342"/>
                <a:gd name="connsiteY54" fmla="*/ 2413 h 1497017"/>
                <a:gd name="connsiteX55" fmla="*/ 0 w 5428342"/>
                <a:gd name="connsiteY55" fmla="*/ 135851 h 1497017"/>
                <a:gd name="connsiteX56" fmla="*/ 0 w 5428342"/>
                <a:gd name="connsiteY56" fmla="*/ 914375 h 1497017"/>
                <a:gd name="connsiteX57" fmla="*/ 0 w 5428342"/>
                <a:gd name="connsiteY57" fmla="*/ 1363579 h 1497017"/>
                <a:gd name="connsiteX58" fmla="*/ 133438 w 5428342"/>
                <a:gd name="connsiteY58" fmla="*/ 1497017 h 1497017"/>
                <a:gd name="connsiteX59" fmla="*/ 1686405 w 5428342"/>
                <a:gd name="connsiteY59" fmla="*/ 1497017 h 1497017"/>
                <a:gd name="connsiteX60" fmla="*/ 1686405 w 5428342"/>
                <a:gd name="connsiteY60" fmla="*/ 1496820 h 1497017"/>
                <a:gd name="connsiteX61" fmla="*/ 1824749 w 5428342"/>
                <a:gd name="connsiteY61" fmla="*/ 1497017 h 1497017"/>
                <a:gd name="connsiteX62" fmla="*/ 2037624 w 5428342"/>
                <a:gd name="connsiteY62" fmla="*/ 1438045 h 1497017"/>
                <a:gd name="connsiteX63" fmla="*/ 2121315 w 5428342"/>
                <a:gd name="connsiteY63" fmla="*/ 1387645 h 1497017"/>
                <a:gd name="connsiteX64" fmla="*/ 2154423 w 5428342"/>
                <a:gd name="connsiteY64" fmla="*/ 1367211 h 1497017"/>
                <a:gd name="connsiteX65" fmla="*/ 2609938 w 5428342"/>
                <a:gd name="connsiteY65" fmla="*/ 1104373 h 1497017"/>
                <a:gd name="connsiteX66" fmla="*/ 2818407 w 5428342"/>
                <a:gd name="connsiteY66" fmla="*/ 1104373 h 1497017"/>
                <a:gd name="connsiteX67" fmla="*/ 3119246 w 5428342"/>
                <a:gd name="connsiteY67" fmla="*/ 1277961 h 1497017"/>
                <a:gd name="connsiteX68" fmla="*/ 3119246 w 5428342"/>
                <a:gd name="connsiteY68" fmla="*/ 1280155 h 1497017"/>
                <a:gd name="connsiteX69" fmla="*/ 3180682 w 5428342"/>
                <a:gd name="connsiteY69" fmla="*/ 1317854 h 1497017"/>
                <a:gd name="connsiteX70" fmla="*/ 3377450 w 5428342"/>
                <a:gd name="connsiteY70" fmla="*/ 1438045 h 1497017"/>
                <a:gd name="connsiteX71" fmla="*/ 3590324 w 5428342"/>
                <a:gd name="connsiteY71" fmla="*/ 1497017 h 1497017"/>
                <a:gd name="connsiteX72" fmla="*/ 3630476 w 5428342"/>
                <a:gd name="connsiteY72" fmla="*/ 1496960 h 1497017"/>
                <a:gd name="connsiteX73" fmla="*/ 3630476 w 5428342"/>
                <a:gd name="connsiteY73" fmla="*/ 1497017 h 1497017"/>
                <a:gd name="connsiteX74" fmla="*/ 5294904 w 5428342"/>
                <a:gd name="connsiteY74" fmla="*/ 1497017 h 1497017"/>
                <a:gd name="connsiteX75" fmla="*/ 5428342 w 5428342"/>
                <a:gd name="connsiteY75" fmla="*/ 1363579 h 1497017"/>
                <a:gd name="connsiteX76" fmla="*/ 5428342 w 5428342"/>
                <a:gd name="connsiteY76" fmla="*/ 914375 h 1497017"/>
                <a:gd name="connsiteX77" fmla="*/ 5428342 w 5428342"/>
                <a:gd name="connsiteY77" fmla="*/ 135851 h 1497017"/>
                <a:gd name="connsiteX78" fmla="*/ 5294904 w 5428342"/>
                <a:gd name="connsiteY78" fmla="*/ 2413 h 149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5428342" h="1497017">
                  <a:moveTo>
                    <a:pt x="5051503" y="225265"/>
                  </a:moveTo>
                  <a:cubicBezTo>
                    <a:pt x="5119887" y="225265"/>
                    <a:pt x="5175324" y="280702"/>
                    <a:pt x="5175324" y="349086"/>
                  </a:cubicBezTo>
                  <a:lnTo>
                    <a:pt x="5175324" y="748509"/>
                  </a:lnTo>
                  <a:lnTo>
                    <a:pt x="5174003" y="748509"/>
                  </a:lnTo>
                  <a:lnTo>
                    <a:pt x="5174003" y="748509"/>
                  </a:lnTo>
                  <a:lnTo>
                    <a:pt x="5175323" y="748509"/>
                  </a:lnTo>
                  <a:lnTo>
                    <a:pt x="5175323" y="1147932"/>
                  </a:lnTo>
                  <a:cubicBezTo>
                    <a:pt x="5175323" y="1216316"/>
                    <a:pt x="5119886" y="1271753"/>
                    <a:pt x="5051502" y="1271753"/>
                  </a:cubicBezTo>
                  <a:lnTo>
                    <a:pt x="4181935" y="1271753"/>
                  </a:lnTo>
                  <a:lnTo>
                    <a:pt x="3733494" y="1271753"/>
                  </a:lnTo>
                  <a:lnTo>
                    <a:pt x="3639436" y="1271753"/>
                  </a:lnTo>
                  <a:cubicBezTo>
                    <a:pt x="3606696" y="1267479"/>
                    <a:pt x="3543196" y="1263204"/>
                    <a:pt x="3514076" y="1244454"/>
                  </a:cubicBezTo>
                  <a:cubicBezTo>
                    <a:pt x="3453199" y="1208094"/>
                    <a:pt x="3396266" y="1173732"/>
                    <a:pt x="3342954" y="1141461"/>
                  </a:cubicBezTo>
                  <a:lnTo>
                    <a:pt x="3326962" y="1131780"/>
                  </a:lnTo>
                  <a:lnTo>
                    <a:pt x="2818407" y="838338"/>
                  </a:lnTo>
                  <a:cubicBezTo>
                    <a:pt x="2761246" y="806413"/>
                    <a:pt x="2667099" y="806413"/>
                    <a:pt x="2609938" y="838338"/>
                  </a:cubicBezTo>
                  <a:lnTo>
                    <a:pt x="1984645" y="1199139"/>
                  </a:lnTo>
                  <a:lnTo>
                    <a:pt x="1981719" y="1199139"/>
                  </a:lnTo>
                  <a:lnTo>
                    <a:pt x="1906428" y="1244454"/>
                  </a:lnTo>
                  <a:cubicBezTo>
                    <a:pt x="1877307" y="1263204"/>
                    <a:pt x="1813808" y="1267479"/>
                    <a:pt x="1781068" y="1271753"/>
                  </a:cubicBezTo>
                  <a:lnTo>
                    <a:pt x="1734358" y="1271753"/>
                  </a:lnTo>
                  <a:lnTo>
                    <a:pt x="1238568" y="1271753"/>
                  </a:lnTo>
                  <a:lnTo>
                    <a:pt x="376844" y="1271753"/>
                  </a:lnTo>
                  <a:cubicBezTo>
                    <a:pt x="308460" y="1271753"/>
                    <a:pt x="253023" y="1216316"/>
                    <a:pt x="253023" y="1147932"/>
                  </a:cubicBezTo>
                  <a:lnTo>
                    <a:pt x="253023" y="851378"/>
                  </a:lnTo>
                  <a:lnTo>
                    <a:pt x="252910" y="851378"/>
                  </a:lnTo>
                  <a:lnTo>
                    <a:pt x="252910" y="645638"/>
                  </a:lnTo>
                  <a:lnTo>
                    <a:pt x="253024" y="645638"/>
                  </a:lnTo>
                  <a:lnTo>
                    <a:pt x="253024" y="349086"/>
                  </a:lnTo>
                  <a:cubicBezTo>
                    <a:pt x="253024" y="280702"/>
                    <a:pt x="308461" y="225265"/>
                    <a:pt x="376845" y="225265"/>
                  </a:cubicBezTo>
                  <a:lnTo>
                    <a:pt x="1238569" y="225265"/>
                  </a:lnTo>
                  <a:lnTo>
                    <a:pt x="1734359" y="225265"/>
                  </a:lnTo>
                  <a:lnTo>
                    <a:pt x="1781069" y="225265"/>
                  </a:lnTo>
                  <a:cubicBezTo>
                    <a:pt x="1813808" y="229540"/>
                    <a:pt x="1877308" y="233814"/>
                    <a:pt x="1906429" y="252564"/>
                  </a:cubicBezTo>
                  <a:lnTo>
                    <a:pt x="1981720" y="297879"/>
                  </a:lnTo>
                  <a:lnTo>
                    <a:pt x="1984646" y="297879"/>
                  </a:lnTo>
                  <a:lnTo>
                    <a:pt x="2609939" y="658680"/>
                  </a:lnTo>
                  <a:cubicBezTo>
                    <a:pt x="2667099" y="690605"/>
                    <a:pt x="2761247" y="690605"/>
                    <a:pt x="2818408" y="658680"/>
                  </a:cubicBezTo>
                  <a:lnTo>
                    <a:pt x="3326963" y="365238"/>
                  </a:lnTo>
                  <a:lnTo>
                    <a:pt x="3342955" y="355557"/>
                  </a:lnTo>
                  <a:cubicBezTo>
                    <a:pt x="3396266" y="323286"/>
                    <a:pt x="3453200" y="288924"/>
                    <a:pt x="3514076" y="252564"/>
                  </a:cubicBezTo>
                  <a:cubicBezTo>
                    <a:pt x="3543197" y="233814"/>
                    <a:pt x="3606697" y="229540"/>
                    <a:pt x="3639436" y="225265"/>
                  </a:cubicBezTo>
                  <a:lnTo>
                    <a:pt x="3733495" y="225265"/>
                  </a:lnTo>
                  <a:lnTo>
                    <a:pt x="4181936" y="225265"/>
                  </a:lnTo>
                  <a:close/>
                  <a:moveTo>
                    <a:pt x="3605041" y="0"/>
                  </a:moveTo>
                  <a:cubicBezTo>
                    <a:pt x="3490656" y="2769"/>
                    <a:pt x="3467950" y="22427"/>
                    <a:pt x="3392166" y="58972"/>
                  </a:cubicBezTo>
                  <a:cubicBezTo>
                    <a:pt x="3279295" y="124100"/>
                    <a:pt x="2948779" y="339043"/>
                    <a:pt x="2818407" y="395057"/>
                  </a:cubicBezTo>
                  <a:cubicBezTo>
                    <a:pt x="2688036" y="451071"/>
                    <a:pt x="2667099" y="428663"/>
                    <a:pt x="2609938" y="395057"/>
                  </a:cubicBezTo>
                  <a:lnTo>
                    <a:pt x="2214473" y="166869"/>
                  </a:lnTo>
                  <a:lnTo>
                    <a:pt x="2121315" y="109372"/>
                  </a:lnTo>
                  <a:cubicBezTo>
                    <a:pt x="2087603" y="88662"/>
                    <a:pt x="2058788" y="71184"/>
                    <a:pt x="2037624" y="58972"/>
                  </a:cubicBezTo>
                  <a:cubicBezTo>
                    <a:pt x="1961840" y="22427"/>
                    <a:pt x="1939134" y="2769"/>
                    <a:pt x="1824749" y="0"/>
                  </a:cubicBezTo>
                  <a:lnTo>
                    <a:pt x="1230424" y="849"/>
                  </a:lnTo>
                  <a:lnTo>
                    <a:pt x="1230424" y="2413"/>
                  </a:lnTo>
                  <a:lnTo>
                    <a:pt x="133438" y="2413"/>
                  </a:lnTo>
                  <a:cubicBezTo>
                    <a:pt x="59742" y="2413"/>
                    <a:pt x="0" y="62155"/>
                    <a:pt x="0" y="135851"/>
                  </a:cubicBezTo>
                  <a:lnTo>
                    <a:pt x="0" y="914375"/>
                  </a:lnTo>
                  <a:lnTo>
                    <a:pt x="0" y="1363579"/>
                  </a:lnTo>
                  <a:cubicBezTo>
                    <a:pt x="0" y="1437275"/>
                    <a:pt x="59742" y="1497017"/>
                    <a:pt x="133438" y="1497017"/>
                  </a:cubicBezTo>
                  <a:lnTo>
                    <a:pt x="1686405" y="1497017"/>
                  </a:lnTo>
                  <a:lnTo>
                    <a:pt x="1686405" y="1496820"/>
                  </a:lnTo>
                  <a:lnTo>
                    <a:pt x="1824749" y="1497017"/>
                  </a:lnTo>
                  <a:cubicBezTo>
                    <a:pt x="1939134" y="1494248"/>
                    <a:pt x="1961840" y="1474590"/>
                    <a:pt x="2037624" y="1438045"/>
                  </a:cubicBezTo>
                  <a:cubicBezTo>
                    <a:pt x="2058788" y="1425834"/>
                    <a:pt x="2087603" y="1408355"/>
                    <a:pt x="2121315" y="1387645"/>
                  </a:cubicBezTo>
                  <a:lnTo>
                    <a:pt x="2154423" y="1367211"/>
                  </a:lnTo>
                  <a:lnTo>
                    <a:pt x="2609938" y="1104373"/>
                  </a:lnTo>
                  <a:cubicBezTo>
                    <a:pt x="2667099" y="1070767"/>
                    <a:pt x="2761246" y="1070767"/>
                    <a:pt x="2818407" y="1104373"/>
                  </a:cubicBezTo>
                  <a:lnTo>
                    <a:pt x="3119246" y="1277961"/>
                  </a:lnTo>
                  <a:lnTo>
                    <a:pt x="3119246" y="1280155"/>
                  </a:lnTo>
                  <a:lnTo>
                    <a:pt x="3180682" y="1317854"/>
                  </a:lnTo>
                  <a:cubicBezTo>
                    <a:pt x="3262190" y="1368131"/>
                    <a:pt x="3335123" y="1413622"/>
                    <a:pt x="3377450" y="1438045"/>
                  </a:cubicBezTo>
                  <a:cubicBezTo>
                    <a:pt x="3453233" y="1474590"/>
                    <a:pt x="3475939" y="1494248"/>
                    <a:pt x="3590324" y="1497017"/>
                  </a:cubicBezTo>
                  <a:lnTo>
                    <a:pt x="3630476" y="1496960"/>
                  </a:lnTo>
                  <a:lnTo>
                    <a:pt x="3630476" y="1497017"/>
                  </a:lnTo>
                  <a:lnTo>
                    <a:pt x="5294904" y="1497017"/>
                  </a:lnTo>
                  <a:cubicBezTo>
                    <a:pt x="5368600" y="1497017"/>
                    <a:pt x="5428342" y="1437275"/>
                    <a:pt x="5428342" y="1363579"/>
                  </a:cubicBezTo>
                  <a:lnTo>
                    <a:pt x="5428342" y="914375"/>
                  </a:lnTo>
                  <a:lnTo>
                    <a:pt x="5428342" y="135851"/>
                  </a:lnTo>
                  <a:cubicBezTo>
                    <a:pt x="5428342" y="62155"/>
                    <a:pt x="5368600" y="2413"/>
                    <a:pt x="5294904" y="2413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EAEAEA"/>
                </a:gs>
                <a:gs pos="0">
                  <a:schemeClr val="bg1"/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1270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45" name="文本框 63"/>
          <p:cNvSpPr txBox="1"/>
          <p:nvPr/>
        </p:nvSpPr>
        <p:spPr>
          <a:xfrm>
            <a:off x="4309696" y="1049438"/>
            <a:ext cx="974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B850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QQ</a:t>
            </a:r>
            <a:r>
              <a:rPr lang="zh-CN" altLang="en-US" sz="1400" dirty="0">
                <a:solidFill>
                  <a:srgbClr val="FFB850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空间</a:t>
            </a:r>
            <a:endParaRPr lang="zh-CN" altLang="en-US" sz="1400" dirty="0">
              <a:solidFill>
                <a:srgbClr val="FFB850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47" name="文本框 73"/>
          <p:cNvSpPr txBox="1"/>
          <p:nvPr/>
        </p:nvSpPr>
        <p:spPr>
          <a:xfrm>
            <a:off x="4285590" y="3371621"/>
            <a:ext cx="974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01ACBE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微博营销</a:t>
            </a:r>
            <a:endParaRPr lang="zh-CN" altLang="en-US" sz="1400" dirty="0">
              <a:solidFill>
                <a:srgbClr val="01ACBE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49" name="文本框 75"/>
          <p:cNvSpPr txBox="1"/>
          <p:nvPr/>
        </p:nvSpPr>
        <p:spPr>
          <a:xfrm>
            <a:off x="6679668" y="1054843"/>
            <a:ext cx="1313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本地社区论坛</a:t>
            </a:r>
            <a:endParaRPr lang="zh-CN" altLang="en-US" sz="1400" dirty="0">
              <a:solidFill>
                <a:srgbClr val="E87071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1" name="文本框 77"/>
          <p:cNvSpPr txBox="1"/>
          <p:nvPr/>
        </p:nvSpPr>
        <p:spPr>
          <a:xfrm>
            <a:off x="6745669" y="3363843"/>
            <a:ext cx="1113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663A77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微信公众号</a:t>
            </a:r>
            <a:endParaRPr lang="zh-CN" altLang="en-US" sz="1400" dirty="0">
              <a:solidFill>
                <a:srgbClr val="663A77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4" name="文本框 79"/>
          <p:cNvSpPr txBox="1"/>
          <p:nvPr/>
        </p:nvSpPr>
        <p:spPr>
          <a:xfrm>
            <a:off x="965028" y="1791614"/>
            <a:ext cx="2012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线上营销</a:t>
            </a:r>
            <a:endParaRPr lang="zh-CN" altLang="en-US" sz="1400" dirty="0">
              <a:solidFill>
                <a:srgbClr val="E87071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6" name="文本框 113"/>
          <p:cNvSpPr txBox="1"/>
          <p:nvPr/>
        </p:nvSpPr>
        <p:spPr>
          <a:xfrm>
            <a:off x="4290237" y="1371468"/>
            <a:ext cx="105907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7" name="文本框 113"/>
          <p:cNvSpPr txBox="1"/>
          <p:nvPr/>
        </p:nvSpPr>
        <p:spPr>
          <a:xfrm>
            <a:off x="4243350" y="3664493"/>
            <a:ext cx="105907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8" name="文本框 113"/>
          <p:cNvSpPr txBox="1"/>
          <p:nvPr/>
        </p:nvSpPr>
        <p:spPr>
          <a:xfrm>
            <a:off x="6798759" y="1378532"/>
            <a:ext cx="105907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9" name="文本框 113"/>
          <p:cNvSpPr txBox="1"/>
          <p:nvPr/>
        </p:nvSpPr>
        <p:spPr>
          <a:xfrm>
            <a:off x="6798759" y="3657342"/>
            <a:ext cx="105907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60" name="文本框 113"/>
          <p:cNvSpPr txBox="1"/>
          <p:nvPr/>
        </p:nvSpPr>
        <p:spPr>
          <a:xfrm>
            <a:off x="978329" y="2054732"/>
            <a:ext cx="19988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单击添加详细文字说明，或复制文本黏贴自此右键只保留文字单击添加详细文字说明，或复制文本黏贴自此右键只保留文字</a:t>
            </a: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2" name="矩形 3"/>
          <p:cNvSpPr>
            <a:spLocks noChangeArrowheads="1"/>
          </p:cNvSpPr>
          <p:nvPr/>
        </p:nvSpPr>
        <p:spPr bwMode="auto">
          <a:xfrm>
            <a:off x="3988372" y="328726"/>
            <a:ext cx="1158240" cy="37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营销手段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4670685" y="2499562"/>
            <a:ext cx="394011" cy="339433"/>
            <a:chOff x="3320568" y="5902574"/>
            <a:chExt cx="394011" cy="339433"/>
          </a:xfrm>
          <a:solidFill>
            <a:schemeClr val="bg1"/>
          </a:solidFill>
        </p:grpSpPr>
        <p:sp>
          <p:nvSpPr>
            <p:cNvPr id="62" name="Freeform 14"/>
            <p:cNvSpPr>
              <a:spLocks noEditPoints="1"/>
            </p:cNvSpPr>
            <p:nvPr/>
          </p:nvSpPr>
          <p:spPr bwMode="auto">
            <a:xfrm>
              <a:off x="3320568" y="5953787"/>
              <a:ext cx="361871" cy="288220"/>
            </a:xfrm>
            <a:custGeom>
              <a:avLst/>
              <a:gdLst>
                <a:gd name="T0" fmla="*/ 580 w 704"/>
                <a:gd name="T1" fmla="*/ 236 h 561"/>
                <a:gd name="T2" fmla="*/ 564 w 704"/>
                <a:gd name="T3" fmla="*/ 214 h 561"/>
                <a:gd name="T4" fmla="*/ 558 w 704"/>
                <a:gd name="T5" fmla="*/ 130 h 561"/>
                <a:gd name="T6" fmla="*/ 409 w 704"/>
                <a:gd name="T7" fmla="*/ 136 h 561"/>
                <a:gd name="T8" fmla="*/ 385 w 704"/>
                <a:gd name="T9" fmla="*/ 99 h 561"/>
                <a:gd name="T10" fmla="*/ 264 w 704"/>
                <a:gd name="T11" fmla="*/ 37 h 561"/>
                <a:gd name="T12" fmla="*/ 64 w 704"/>
                <a:gd name="T13" fmla="*/ 203 h 561"/>
                <a:gd name="T14" fmla="*/ 8 w 704"/>
                <a:gd name="T15" fmla="*/ 355 h 561"/>
                <a:gd name="T16" fmla="*/ 301 w 704"/>
                <a:gd name="T17" fmla="*/ 551 h 561"/>
                <a:gd name="T18" fmla="*/ 652 w 704"/>
                <a:gd name="T19" fmla="*/ 396 h 561"/>
                <a:gd name="T20" fmla="*/ 580 w 704"/>
                <a:gd name="T21" fmla="*/ 236 h 561"/>
                <a:gd name="T22" fmla="*/ 310 w 704"/>
                <a:gd name="T23" fmla="*/ 510 h 561"/>
                <a:gd name="T24" fmla="*/ 310 w 704"/>
                <a:gd name="T25" fmla="*/ 510 h 561"/>
                <a:gd name="T26" fmla="*/ 82 w 704"/>
                <a:gd name="T27" fmla="*/ 368 h 561"/>
                <a:gd name="T28" fmla="*/ 310 w 704"/>
                <a:gd name="T29" fmla="*/ 210 h 561"/>
                <a:gd name="T30" fmla="*/ 539 w 704"/>
                <a:gd name="T31" fmla="*/ 340 h 561"/>
                <a:gd name="T32" fmla="*/ 310 w 704"/>
                <a:gd name="T33" fmla="*/ 51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4" h="561">
                  <a:moveTo>
                    <a:pt x="580" y="236"/>
                  </a:moveTo>
                  <a:cubicBezTo>
                    <a:pt x="550" y="230"/>
                    <a:pt x="564" y="214"/>
                    <a:pt x="564" y="214"/>
                  </a:cubicBezTo>
                  <a:cubicBezTo>
                    <a:pt x="564" y="214"/>
                    <a:pt x="594" y="165"/>
                    <a:pt x="558" y="130"/>
                  </a:cubicBezTo>
                  <a:cubicBezTo>
                    <a:pt x="515" y="86"/>
                    <a:pt x="409" y="136"/>
                    <a:pt x="409" y="136"/>
                  </a:cubicBezTo>
                  <a:cubicBezTo>
                    <a:pt x="368" y="148"/>
                    <a:pt x="379" y="130"/>
                    <a:pt x="385" y="99"/>
                  </a:cubicBezTo>
                  <a:cubicBezTo>
                    <a:pt x="385" y="62"/>
                    <a:pt x="372" y="0"/>
                    <a:pt x="264" y="37"/>
                  </a:cubicBezTo>
                  <a:cubicBezTo>
                    <a:pt x="157" y="74"/>
                    <a:pt x="64" y="203"/>
                    <a:pt x="64" y="203"/>
                  </a:cubicBezTo>
                  <a:cubicBezTo>
                    <a:pt x="0" y="289"/>
                    <a:pt x="8" y="355"/>
                    <a:pt x="8" y="355"/>
                  </a:cubicBezTo>
                  <a:cubicBezTo>
                    <a:pt x="24" y="501"/>
                    <a:pt x="180" y="542"/>
                    <a:pt x="301" y="551"/>
                  </a:cubicBezTo>
                  <a:cubicBezTo>
                    <a:pt x="428" y="561"/>
                    <a:pt x="600" y="507"/>
                    <a:pt x="652" y="396"/>
                  </a:cubicBezTo>
                  <a:cubicBezTo>
                    <a:pt x="704" y="286"/>
                    <a:pt x="610" y="242"/>
                    <a:pt x="580" y="236"/>
                  </a:cubicBezTo>
                  <a:close/>
                  <a:moveTo>
                    <a:pt x="310" y="510"/>
                  </a:moveTo>
                  <a:lnTo>
                    <a:pt x="310" y="510"/>
                  </a:lnTo>
                  <a:cubicBezTo>
                    <a:pt x="184" y="516"/>
                    <a:pt x="82" y="452"/>
                    <a:pt x="82" y="368"/>
                  </a:cubicBezTo>
                  <a:cubicBezTo>
                    <a:pt x="82" y="283"/>
                    <a:pt x="184" y="216"/>
                    <a:pt x="310" y="210"/>
                  </a:cubicBezTo>
                  <a:cubicBezTo>
                    <a:pt x="437" y="204"/>
                    <a:pt x="539" y="256"/>
                    <a:pt x="539" y="340"/>
                  </a:cubicBezTo>
                  <a:cubicBezTo>
                    <a:pt x="539" y="425"/>
                    <a:pt x="437" y="504"/>
                    <a:pt x="310" y="5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方正正纤黑简体" panose="02000000000000000000" pitchFamily="2" charset="-122"/>
              </a:endParaRPr>
            </a:p>
          </p:txBody>
        </p:sp>
        <p:sp>
          <p:nvSpPr>
            <p:cNvPr id="63" name="Freeform 15"/>
            <p:cNvSpPr>
              <a:spLocks noEditPoints="1"/>
            </p:cNvSpPr>
            <p:nvPr/>
          </p:nvSpPr>
          <p:spPr bwMode="auto">
            <a:xfrm>
              <a:off x="3401513" y="6082414"/>
              <a:ext cx="142844" cy="127436"/>
            </a:xfrm>
            <a:custGeom>
              <a:avLst/>
              <a:gdLst>
                <a:gd name="T0" fmla="*/ 127 w 277"/>
                <a:gd name="T1" fmla="*/ 15 h 246"/>
                <a:gd name="T2" fmla="*/ 15 w 277"/>
                <a:gd name="T3" fmla="*/ 148 h 246"/>
                <a:gd name="T4" fmla="*/ 49 w 277"/>
                <a:gd name="T5" fmla="*/ 205 h 246"/>
                <a:gd name="T6" fmla="*/ 239 w 277"/>
                <a:gd name="T7" fmla="*/ 171 h 246"/>
                <a:gd name="T8" fmla="*/ 127 w 277"/>
                <a:gd name="T9" fmla="*/ 15 h 246"/>
                <a:gd name="T10" fmla="*/ 95 w 277"/>
                <a:gd name="T11" fmla="*/ 182 h 246"/>
                <a:gd name="T12" fmla="*/ 95 w 277"/>
                <a:gd name="T13" fmla="*/ 182 h 246"/>
                <a:gd name="T14" fmla="*/ 52 w 277"/>
                <a:gd name="T15" fmla="*/ 151 h 246"/>
                <a:gd name="T16" fmla="*/ 93 w 277"/>
                <a:gd name="T17" fmla="*/ 108 h 246"/>
                <a:gd name="T18" fmla="*/ 138 w 277"/>
                <a:gd name="T19" fmla="*/ 141 h 246"/>
                <a:gd name="T20" fmla="*/ 95 w 277"/>
                <a:gd name="T21" fmla="*/ 182 h 246"/>
                <a:gd name="T22" fmla="*/ 170 w 277"/>
                <a:gd name="T23" fmla="*/ 118 h 246"/>
                <a:gd name="T24" fmla="*/ 170 w 277"/>
                <a:gd name="T25" fmla="*/ 118 h 246"/>
                <a:gd name="T26" fmla="*/ 148 w 277"/>
                <a:gd name="T27" fmla="*/ 116 h 246"/>
                <a:gd name="T28" fmla="*/ 153 w 277"/>
                <a:gd name="T29" fmla="*/ 92 h 246"/>
                <a:gd name="T30" fmla="*/ 177 w 277"/>
                <a:gd name="T31" fmla="*/ 94 h 246"/>
                <a:gd name="T32" fmla="*/ 170 w 277"/>
                <a:gd name="T33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" h="246">
                  <a:moveTo>
                    <a:pt x="127" y="15"/>
                  </a:moveTo>
                  <a:cubicBezTo>
                    <a:pt x="0" y="29"/>
                    <a:pt x="15" y="148"/>
                    <a:pt x="15" y="148"/>
                  </a:cubicBezTo>
                  <a:cubicBezTo>
                    <a:pt x="15" y="148"/>
                    <a:pt x="13" y="186"/>
                    <a:pt x="49" y="205"/>
                  </a:cubicBezTo>
                  <a:cubicBezTo>
                    <a:pt x="123" y="246"/>
                    <a:pt x="200" y="221"/>
                    <a:pt x="239" y="171"/>
                  </a:cubicBezTo>
                  <a:cubicBezTo>
                    <a:pt x="277" y="121"/>
                    <a:pt x="255" y="0"/>
                    <a:pt x="127" y="15"/>
                  </a:cubicBezTo>
                  <a:close/>
                  <a:moveTo>
                    <a:pt x="95" y="182"/>
                  </a:moveTo>
                  <a:lnTo>
                    <a:pt x="95" y="182"/>
                  </a:lnTo>
                  <a:cubicBezTo>
                    <a:pt x="71" y="184"/>
                    <a:pt x="52" y="171"/>
                    <a:pt x="52" y="151"/>
                  </a:cubicBezTo>
                  <a:cubicBezTo>
                    <a:pt x="52" y="131"/>
                    <a:pt x="69" y="110"/>
                    <a:pt x="93" y="108"/>
                  </a:cubicBezTo>
                  <a:cubicBezTo>
                    <a:pt x="120" y="105"/>
                    <a:pt x="138" y="121"/>
                    <a:pt x="138" y="141"/>
                  </a:cubicBezTo>
                  <a:cubicBezTo>
                    <a:pt x="138" y="161"/>
                    <a:pt x="119" y="179"/>
                    <a:pt x="95" y="182"/>
                  </a:cubicBezTo>
                  <a:close/>
                  <a:moveTo>
                    <a:pt x="170" y="118"/>
                  </a:moveTo>
                  <a:lnTo>
                    <a:pt x="170" y="118"/>
                  </a:lnTo>
                  <a:cubicBezTo>
                    <a:pt x="162" y="124"/>
                    <a:pt x="152" y="123"/>
                    <a:pt x="148" y="116"/>
                  </a:cubicBezTo>
                  <a:cubicBezTo>
                    <a:pt x="143" y="109"/>
                    <a:pt x="145" y="98"/>
                    <a:pt x="153" y="92"/>
                  </a:cubicBezTo>
                  <a:cubicBezTo>
                    <a:pt x="163" y="85"/>
                    <a:pt x="173" y="87"/>
                    <a:pt x="177" y="94"/>
                  </a:cubicBezTo>
                  <a:cubicBezTo>
                    <a:pt x="181" y="101"/>
                    <a:pt x="178" y="112"/>
                    <a:pt x="170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方正正纤黑简体" panose="02000000000000000000" pitchFamily="2" charset="-122"/>
              </a:endParaRPr>
            </a:p>
          </p:txBody>
        </p:sp>
        <p:sp>
          <p:nvSpPr>
            <p:cNvPr id="64" name="Freeform 16"/>
            <p:cNvSpPr/>
            <p:nvPr/>
          </p:nvSpPr>
          <p:spPr bwMode="auto">
            <a:xfrm>
              <a:off x="3581258" y="5902574"/>
              <a:ext cx="133321" cy="150065"/>
            </a:xfrm>
            <a:custGeom>
              <a:avLst/>
              <a:gdLst>
                <a:gd name="T0" fmla="*/ 256 w 259"/>
                <a:gd name="T1" fmla="*/ 269 h 293"/>
                <a:gd name="T2" fmla="*/ 257 w 259"/>
                <a:gd name="T3" fmla="*/ 262 h 293"/>
                <a:gd name="T4" fmla="*/ 259 w 259"/>
                <a:gd name="T5" fmla="*/ 228 h 293"/>
                <a:gd name="T6" fmla="*/ 32 w 259"/>
                <a:gd name="T7" fmla="*/ 0 h 293"/>
                <a:gd name="T8" fmla="*/ 0 w 259"/>
                <a:gd name="T9" fmla="*/ 31 h 293"/>
                <a:gd name="T10" fmla="*/ 32 w 259"/>
                <a:gd name="T11" fmla="*/ 63 h 293"/>
                <a:gd name="T12" fmla="*/ 196 w 259"/>
                <a:gd name="T13" fmla="*/ 228 h 293"/>
                <a:gd name="T14" fmla="*/ 194 w 259"/>
                <a:gd name="T15" fmla="*/ 258 h 293"/>
                <a:gd name="T16" fmla="*/ 194 w 259"/>
                <a:gd name="T17" fmla="*/ 258 h 293"/>
                <a:gd name="T18" fmla="*/ 194 w 259"/>
                <a:gd name="T19" fmla="*/ 261 h 293"/>
                <a:gd name="T20" fmla="*/ 225 w 259"/>
                <a:gd name="T21" fmla="*/ 293 h 293"/>
                <a:gd name="T22" fmla="*/ 256 w 259"/>
                <a:gd name="T23" fmla="*/ 269 h 293"/>
                <a:gd name="T24" fmla="*/ 256 w 259"/>
                <a:gd name="T25" fmla="*/ 269 h 293"/>
                <a:gd name="T26" fmla="*/ 256 w 259"/>
                <a:gd name="T27" fmla="*/ 269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9" h="293">
                  <a:moveTo>
                    <a:pt x="256" y="269"/>
                  </a:moveTo>
                  <a:cubicBezTo>
                    <a:pt x="256" y="267"/>
                    <a:pt x="257" y="264"/>
                    <a:pt x="257" y="262"/>
                  </a:cubicBezTo>
                  <a:cubicBezTo>
                    <a:pt x="258" y="250"/>
                    <a:pt x="259" y="239"/>
                    <a:pt x="259" y="228"/>
                  </a:cubicBezTo>
                  <a:cubicBezTo>
                    <a:pt x="259" y="102"/>
                    <a:pt x="157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123" y="63"/>
                    <a:pt x="196" y="137"/>
                    <a:pt x="196" y="228"/>
                  </a:cubicBezTo>
                  <a:cubicBezTo>
                    <a:pt x="196" y="238"/>
                    <a:pt x="196" y="248"/>
                    <a:pt x="194" y="258"/>
                  </a:cubicBezTo>
                  <a:lnTo>
                    <a:pt x="194" y="258"/>
                  </a:lnTo>
                  <a:cubicBezTo>
                    <a:pt x="194" y="259"/>
                    <a:pt x="194" y="260"/>
                    <a:pt x="194" y="261"/>
                  </a:cubicBezTo>
                  <a:cubicBezTo>
                    <a:pt x="194" y="279"/>
                    <a:pt x="208" y="293"/>
                    <a:pt x="225" y="293"/>
                  </a:cubicBezTo>
                  <a:cubicBezTo>
                    <a:pt x="240" y="293"/>
                    <a:pt x="252" y="283"/>
                    <a:pt x="256" y="269"/>
                  </a:cubicBezTo>
                  <a:lnTo>
                    <a:pt x="256" y="269"/>
                  </a:lnTo>
                  <a:cubicBezTo>
                    <a:pt x="256" y="269"/>
                    <a:pt x="256" y="269"/>
                    <a:pt x="256" y="2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方正正纤黑简体" panose="02000000000000000000" pitchFamily="2" charset="-122"/>
              </a:endParaRPr>
            </a:p>
          </p:txBody>
        </p:sp>
        <p:sp>
          <p:nvSpPr>
            <p:cNvPr id="65" name="Freeform 17"/>
            <p:cNvSpPr/>
            <p:nvPr/>
          </p:nvSpPr>
          <p:spPr bwMode="auto">
            <a:xfrm>
              <a:off x="3584830" y="5954978"/>
              <a:ext cx="77373" cy="84560"/>
            </a:xfrm>
            <a:custGeom>
              <a:avLst/>
              <a:gdLst>
                <a:gd name="T0" fmla="*/ 151 w 152"/>
                <a:gd name="T1" fmla="*/ 137 h 164"/>
                <a:gd name="T2" fmla="*/ 152 w 152"/>
                <a:gd name="T3" fmla="*/ 126 h 164"/>
                <a:gd name="T4" fmla="*/ 26 w 152"/>
                <a:gd name="T5" fmla="*/ 0 h 164"/>
                <a:gd name="T6" fmla="*/ 0 w 152"/>
                <a:gd name="T7" fmla="*/ 26 h 164"/>
                <a:gd name="T8" fmla="*/ 26 w 152"/>
                <a:gd name="T9" fmla="*/ 52 h 164"/>
                <a:gd name="T10" fmla="*/ 99 w 152"/>
                <a:gd name="T11" fmla="*/ 126 h 164"/>
                <a:gd name="T12" fmla="*/ 99 w 152"/>
                <a:gd name="T13" fmla="*/ 135 h 164"/>
                <a:gd name="T14" fmla="*/ 99 w 152"/>
                <a:gd name="T15" fmla="*/ 135 h 164"/>
                <a:gd name="T16" fmla="*/ 99 w 152"/>
                <a:gd name="T17" fmla="*/ 138 h 164"/>
                <a:gd name="T18" fmla="*/ 125 w 152"/>
                <a:gd name="T19" fmla="*/ 164 h 164"/>
                <a:gd name="T20" fmla="*/ 151 w 152"/>
                <a:gd name="T21" fmla="*/ 142 h 164"/>
                <a:gd name="T22" fmla="*/ 151 w 152"/>
                <a:gd name="T23" fmla="*/ 142 h 164"/>
                <a:gd name="T24" fmla="*/ 151 w 152"/>
                <a:gd name="T25" fmla="*/ 140 h 164"/>
                <a:gd name="T26" fmla="*/ 151 w 152"/>
                <a:gd name="T27" fmla="*/ 138 h 164"/>
                <a:gd name="T28" fmla="*/ 151 w 152"/>
                <a:gd name="T29" fmla="*/ 13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2" h="164">
                  <a:moveTo>
                    <a:pt x="151" y="137"/>
                  </a:moveTo>
                  <a:cubicBezTo>
                    <a:pt x="152" y="133"/>
                    <a:pt x="152" y="130"/>
                    <a:pt x="152" y="126"/>
                  </a:cubicBezTo>
                  <a:cubicBezTo>
                    <a:pt x="152" y="56"/>
                    <a:pt x="95" y="0"/>
                    <a:pt x="26" y="0"/>
                  </a:cubicBezTo>
                  <a:cubicBezTo>
                    <a:pt x="11" y="0"/>
                    <a:pt x="0" y="11"/>
                    <a:pt x="0" y="26"/>
                  </a:cubicBezTo>
                  <a:cubicBezTo>
                    <a:pt x="0" y="40"/>
                    <a:pt x="11" y="52"/>
                    <a:pt x="26" y="52"/>
                  </a:cubicBezTo>
                  <a:cubicBezTo>
                    <a:pt x="66" y="52"/>
                    <a:pt x="99" y="85"/>
                    <a:pt x="99" y="126"/>
                  </a:cubicBezTo>
                  <a:cubicBezTo>
                    <a:pt x="99" y="129"/>
                    <a:pt x="99" y="132"/>
                    <a:pt x="99" y="135"/>
                  </a:cubicBezTo>
                  <a:lnTo>
                    <a:pt x="99" y="135"/>
                  </a:lnTo>
                  <a:cubicBezTo>
                    <a:pt x="99" y="136"/>
                    <a:pt x="99" y="137"/>
                    <a:pt x="99" y="138"/>
                  </a:cubicBezTo>
                  <a:cubicBezTo>
                    <a:pt x="99" y="153"/>
                    <a:pt x="111" y="164"/>
                    <a:pt x="125" y="164"/>
                  </a:cubicBezTo>
                  <a:cubicBezTo>
                    <a:pt x="138" y="164"/>
                    <a:pt x="149" y="154"/>
                    <a:pt x="151" y="142"/>
                  </a:cubicBezTo>
                  <a:lnTo>
                    <a:pt x="151" y="142"/>
                  </a:lnTo>
                  <a:cubicBezTo>
                    <a:pt x="151" y="141"/>
                    <a:pt x="151" y="140"/>
                    <a:pt x="151" y="140"/>
                  </a:cubicBezTo>
                  <a:cubicBezTo>
                    <a:pt x="151" y="139"/>
                    <a:pt x="151" y="139"/>
                    <a:pt x="151" y="138"/>
                  </a:cubicBezTo>
                  <a:cubicBezTo>
                    <a:pt x="151" y="138"/>
                    <a:pt x="151" y="138"/>
                    <a:pt x="151" y="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方正正纤黑简体" panose="02000000000000000000" pitchFamily="2" charset="-122"/>
              </a:endParaRPr>
            </a:p>
          </p:txBody>
        </p:sp>
      </p:grpSp>
      <p:sp>
        <p:nvSpPr>
          <p:cNvPr id="66" name="Freeform 12"/>
          <p:cNvSpPr/>
          <p:nvPr/>
        </p:nvSpPr>
        <p:spPr bwMode="auto">
          <a:xfrm>
            <a:off x="5867901" y="1333959"/>
            <a:ext cx="443435" cy="440963"/>
          </a:xfrm>
          <a:custGeom>
            <a:avLst/>
            <a:gdLst>
              <a:gd name="T0" fmla="*/ 244 w 836"/>
              <a:gd name="T1" fmla="*/ 537 h 795"/>
              <a:gd name="T2" fmla="*/ 510 w 836"/>
              <a:gd name="T3" fmla="*/ 376 h 795"/>
              <a:gd name="T4" fmla="*/ 187 w 836"/>
              <a:gd name="T5" fmla="*/ 332 h 795"/>
              <a:gd name="T6" fmla="*/ 619 w 836"/>
              <a:gd name="T7" fmla="*/ 327 h 795"/>
              <a:gd name="T8" fmla="*/ 619 w 836"/>
              <a:gd name="T9" fmla="*/ 358 h 795"/>
              <a:gd name="T10" fmla="*/ 374 w 836"/>
              <a:gd name="T11" fmla="*/ 533 h 795"/>
              <a:gd name="T12" fmla="*/ 635 w 836"/>
              <a:gd name="T13" fmla="*/ 554 h 795"/>
              <a:gd name="T14" fmla="*/ 627 w 836"/>
              <a:gd name="T15" fmla="*/ 508 h 795"/>
              <a:gd name="T16" fmla="*/ 836 w 836"/>
              <a:gd name="T17" fmla="*/ 304 h 795"/>
              <a:gd name="T18" fmla="*/ 547 w 836"/>
              <a:gd name="T19" fmla="*/ 262 h 795"/>
              <a:gd name="T20" fmla="*/ 418 w 836"/>
              <a:gd name="T21" fmla="*/ 0 h 795"/>
              <a:gd name="T22" fmla="*/ 289 w 836"/>
              <a:gd name="T23" fmla="*/ 262 h 795"/>
              <a:gd name="T24" fmla="*/ 0 w 836"/>
              <a:gd name="T25" fmla="*/ 304 h 795"/>
              <a:gd name="T26" fmla="*/ 209 w 836"/>
              <a:gd name="T27" fmla="*/ 508 h 795"/>
              <a:gd name="T28" fmla="*/ 159 w 836"/>
              <a:gd name="T29" fmla="*/ 795 h 795"/>
              <a:gd name="T30" fmla="*/ 418 w 836"/>
              <a:gd name="T31" fmla="*/ 660 h 795"/>
              <a:gd name="T32" fmla="*/ 676 w 836"/>
              <a:gd name="T33" fmla="*/ 795 h 795"/>
              <a:gd name="T34" fmla="*/ 636 w 836"/>
              <a:gd name="T35" fmla="*/ 559 h 795"/>
              <a:gd name="T36" fmla="*/ 244 w 836"/>
              <a:gd name="T37" fmla="*/ 576 h 795"/>
              <a:gd name="T38" fmla="*/ 244 w 836"/>
              <a:gd name="T39" fmla="*/ 537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36" h="795">
                <a:moveTo>
                  <a:pt x="244" y="537"/>
                </a:moveTo>
                <a:cubicBezTo>
                  <a:pt x="263" y="515"/>
                  <a:pt x="510" y="376"/>
                  <a:pt x="510" y="376"/>
                </a:cubicBezTo>
                <a:lnTo>
                  <a:pt x="187" y="332"/>
                </a:lnTo>
                <a:lnTo>
                  <a:pt x="619" y="327"/>
                </a:lnTo>
                <a:cubicBezTo>
                  <a:pt x="619" y="327"/>
                  <a:pt x="634" y="340"/>
                  <a:pt x="619" y="358"/>
                </a:cubicBezTo>
                <a:cubicBezTo>
                  <a:pt x="603" y="376"/>
                  <a:pt x="374" y="533"/>
                  <a:pt x="374" y="533"/>
                </a:cubicBezTo>
                <a:lnTo>
                  <a:pt x="635" y="554"/>
                </a:lnTo>
                <a:lnTo>
                  <a:pt x="627" y="508"/>
                </a:lnTo>
                <a:lnTo>
                  <a:pt x="836" y="304"/>
                </a:lnTo>
                <a:lnTo>
                  <a:pt x="547" y="262"/>
                </a:lnTo>
                <a:lnTo>
                  <a:pt x="418" y="0"/>
                </a:lnTo>
                <a:lnTo>
                  <a:pt x="289" y="262"/>
                </a:lnTo>
                <a:lnTo>
                  <a:pt x="0" y="304"/>
                </a:lnTo>
                <a:lnTo>
                  <a:pt x="209" y="508"/>
                </a:lnTo>
                <a:lnTo>
                  <a:pt x="159" y="795"/>
                </a:lnTo>
                <a:lnTo>
                  <a:pt x="418" y="660"/>
                </a:lnTo>
                <a:lnTo>
                  <a:pt x="676" y="795"/>
                </a:lnTo>
                <a:lnTo>
                  <a:pt x="636" y="559"/>
                </a:lnTo>
                <a:lnTo>
                  <a:pt x="244" y="576"/>
                </a:lnTo>
                <a:cubicBezTo>
                  <a:pt x="244" y="576"/>
                  <a:pt x="225" y="559"/>
                  <a:pt x="244" y="5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方正正纤黑简体" panose="02000000000000000000" pitchFamily="2" charset="-122"/>
            </a:endParaRPr>
          </a:p>
        </p:txBody>
      </p:sp>
      <p:sp>
        <p:nvSpPr>
          <p:cNvPr id="67" name="Freeform 18"/>
          <p:cNvSpPr>
            <a:spLocks noEditPoints="1"/>
          </p:cNvSpPr>
          <p:nvPr/>
        </p:nvSpPr>
        <p:spPr bwMode="auto">
          <a:xfrm>
            <a:off x="7064137" y="2473060"/>
            <a:ext cx="410817" cy="379611"/>
          </a:xfrm>
          <a:custGeom>
            <a:avLst/>
            <a:gdLst>
              <a:gd name="T0" fmla="*/ 417 w 785"/>
              <a:gd name="T1" fmla="*/ 0 h 690"/>
              <a:gd name="T2" fmla="*/ 417 w 785"/>
              <a:gd name="T3" fmla="*/ 593 h 690"/>
              <a:gd name="T4" fmla="*/ 646 w 785"/>
              <a:gd name="T5" fmla="*/ 690 h 690"/>
              <a:gd name="T6" fmla="*/ 626 w 785"/>
              <a:gd name="T7" fmla="*/ 540 h 690"/>
              <a:gd name="T8" fmla="*/ 30 w 785"/>
              <a:gd name="T9" fmla="*/ 315 h 690"/>
              <a:gd name="T10" fmla="*/ 0 w 785"/>
              <a:gd name="T11" fmla="*/ 396 h 690"/>
              <a:gd name="T12" fmla="*/ 122 w 785"/>
              <a:gd name="T13" fmla="*/ 600 h 690"/>
              <a:gd name="T14" fmla="*/ 214 w 785"/>
              <a:gd name="T15" fmla="*/ 613 h 690"/>
              <a:gd name="T16" fmla="*/ 355 w 785"/>
              <a:gd name="T17" fmla="*/ 609 h 690"/>
              <a:gd name="T18" fmla="*/ 189 w 785"/>
              <a:gd name="T19" fmla="*/ 400 h 690"/>
              <a:gd name="T20" fmla="*/ 257 w 785"/>
              <a:gd name="T21" fmla="*/ 219 h 690"/>
              <a:gd name="T22" fmla="*/ 310 w 785"/>
              <a:gd name="T23" fmla="*/ 241 h 690"/>
              <a:gd name="T24" fmla="*/ 311 w 785"/>
              <a:gd name="T25" fmla="*/ 287 h 690"/>
              <a:gd name="T26" fmla="*/ 317 w 785"/>
              <a:gd name="T27" fmla="*/ 320 h 690"/>
              <a:gd name="T28" fmla="*/ 320 w 785"/>
              <a:gd name="T29" fmla="*/ 371 h 690"/>
              <a:gd name="T30" fmla="*/ 287 w 785"/>
              <a:gd name="T31" fmla="*/ 397 h 690"/>
              <a:gd name="T32" fmla="*/ 189 w 785"/>
              <a:gd name="T33" fmla="*/ 400 h 690"/>
              <a:gd name="T34" fmla="*/ 252 w 785"/>
              <a:gd name="T35" fmla="*/ 295 h 690"/>
              <a:gd name="T36" fmla="*/ 289 w 785"/>
              <a:gd name="T37" fmla="*/ 284 h 690"/>
              <a:gd name="T38" fmla="*/ 289 w 785"/>
              <a:gd name="T39" fmla="*/ 252 h 690"/>
              <a:gd name="T40" fmla="*/ 249 w 785"/>
              <a:gd name="T41" fmla="*/ 240 h 690"/>
              <a:gd name="T42" fmla="*/ 213 w 785"/>
              <a:gd name="T43" fmla="*/ 295 h 690"/>
              <a:gd name="T44" fmla="*/ 258 w 785"/>
              <a:gd name="T45" fmla="*/ 379 h 690"/>
              <a:gd name="T46" fmla="*/ 288 w 785"/>
              <a:gd name="T47" fmla="*/ 373 h 690"/>
              <a:gd name="T48" fmla="*/ 301 w 785"/>
              <a:gd name="T49" fmla="*/ 348 h 690"/>
              <a:gd name="T50" fmla="*/ 281 w 785"/>
              <a:gd name="T51" fmla="*/ 320 h 690"/>
              <a:gd name="T52" fmla="*/ 213 w 785"/>
              <a:gd name="T53" fmla="*/ 317 h 690"/>
              <a:gd name="T54" fmla="*/ 372 w 785"/>
              <a:gd name="T55" fmla="*/ 400 h 690"/>
              <a:gd name="T56" fmla="*/ 440 w 785"/>
              <a:gd name="T57" fmla="*/ 219 h 690"/>
              <a:gd name="T58" fmla="*/ 493 w 785"/>
              <a:gd name="T59" fmla="*/ 241 h 690"/>
              <a:gd name="T60" fmla="*/ 494 w 785"/>
              <a:gd name="T61" fmla="*/ 287 h 690"/>
              <a:gd name="T62" fmla="*/ 500 w 785"/>
              <a:gd name="T63" fmla="*/ 320 h 690"/>
              <a:gd name="T64" fmla="*/ 503 w 785"/>
              <a:gd name="T65" fmla="*/ 371 h 690"/>
              <a:gd name="T66" fmla="*/ 470 w 785"/>
              <a:gd name="T67" fmla="*/ 397 h 690"/>
              <a:gd name="T68" fmla="*/ 372 w 785"/>
              <a:gd name="T69" fmla="*/ 400 h 690"/>
              <a:gd name="T70" fmla="*/ 435 w 785"/>
              <a:gd name="T71" fmla="*/ 295 h 690"/>
              <a:gd name="T72" fmla="*/ 472 w 785"/>
              <a:gd name="T73" fmla="*/ 284 h 690"/>
              <a:gd name="T74" fmla="*/ 472 w 785"/>
              <a:gd name="T75" fmla="*/ 252 h 690"/>
              <a:gd name="T76" fmla="*/ 432 w 785"/>
              <a:gd name="T77" fmla="*/ 240 h 690"/>
              <a:gd name="T78" fmla="*/ 396 w 785"/>
              <a:gd name="T79" fmla="*/ 295 h 690"/>
              <a:gd name="T80" fmla="*/ 441 w 785"/>
              <a:gd name="T81" fmla="*/ 379 h 690"/>
              <a:gd name="T82" fmla="*/ 471 w 785"/>
              <a:gd name="T83" fmla="*/ 373 h 690"/>
              <a:gd name="T84" fmla="*/ 484 w 785"/>
              <a:gd name="T85" fmla="*/ 348 h 690"/>
              <a:gd name="T86" fmla="*/ 464 w 785"/>
              <a:gd name="T87" fmla="*/ 320 h 690"/>
              <a:gd name="T88" fmla="*/ 396 w 785"/>
              <a:gd name="T89" fmla="*/ 317 h 690"/>
              <a:gd name="T90" fmla="*/ 548 w 785"/>
              <a:gd name="T91" fmla="*/ 342 h 690"/>
              <a:gd name="T92" fmla="*/ 578 w 785"/>
              <a:gd name="T93" fmla="*/ 362 h 690"/>
              <a:gd name="T94" fmla="*/ 624 w 785"/>
              <a:gd name="T95" fmla="*/ 382 h 690"/>
              <a:gd name="T96" fmla="*/ 664 w 785"/>
              <a:gd name="T97" fmla="*/ 367 h 690"/>
              <a:gd name="T98" fmla="*/ 664 w 785"/>
              <a:gd name="T99" fmla="*/ 336 h 690"/>
              <a:gd name="T100" fmla="*/ 615 w 785"/>
              <a:gd name="T101" fmla="*/ 317 h 690"/>
              <a:gd name="T102" fmla="*/ 561 w 785"/>
              <a:gd name="T103" fmla="*/ 288 h 690"/>
              <a:gd name="T104" fmla="*/ 562 w 785"/>
              <a:gd name="T105" fmla="*/ 240 h 690"/>
              <a:gd name="T106" fmla="*/ 618 w 785"/>
              <a:gd name="T107" fmla="*/ 216 h 690"/>
              <a:gd name="T108" fmla="*/ 678 w 785"/>
              <a:gd name="T109" fmla="*/ 241 h 690"/>
              <a:gd name="T110" fmla="*/ 664 w 785"/>
              <a:gd name="T111" fmla="*/ 272 h 690"/>
              <a:gd name="T112" fmla="*/ 619 w 785"/>
              <a:gd name="T113" fmla="*/ 237 h 690"/>
              <a:gd name="T114" fmla="*/ 578 w 785"/>
              <a:gd name="T115" fmla="*/ 264 h 690"/>
              <a:gd name="T116" fmla="*/ 621 w 785"/>
              <a:gd name="T117" fmla="*/ 293 h 690"/>
              <a:gd name="T118" fmla="*/ 685 w 785"/>
              <a:gd name="T119" fmla="*/ 323 h 690"/>
              <a:gd name="T120" fmla="*/ 684 w 785"/>
              <a:gd name="T121" fmla="*/ 376 h 690"/>
              <a:gd name="T122" fmla="*/ 625 w 785"/>
              <a:gd name="T123" fmla="*/ 403 h 690"/>
              <a:gd name="T124" fmla="*/ 558 w 785"/>
              <a:gd name="T125" fmla="*/ 375 h 6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85" h="690">
                <a:moveTo>
                  <a:pt x="785" y="297"/>
                </a:moveTo>
                <a:cubicBezTo>
                  <a:pt x="785" y="133"/>
                  <a:pt x="620" y="0"/>
                  <a:pt x="417" y="0"/>
                </a:cubicBezTo>
                <a:cubicBezTo>
                  <a:pt x="213" y="0"/>
                  <a:pt x="49" y="133"/>
                  <a:pt x="49" y="297"/>
                </a:cubicBezTo>
                <a:cubicBezTo>
                  <a:pt x="49" y="460"/>
                  <a:pt x="213" y="593"/>
                  <a:pt x="417" y="593"/>
                </a:cubicBezTo>
                <a:cubicBezTo>
                  <a:pt x="436" y="593"/>
                  <a:pt x="455" y="592"/>
                  <a:pt x="473" y="589"/>
                </a:cubicBezTo>
                <a:cubicBezTo>
                  <a:pt x="507" y="646"/>
                  <a:pt x="571" y="685"/>
                  <a:pt x="646" y="690"/>
                </a:cubicBezTo>
                <a:cubicBezTo>
                  <a:pt x="626" y="664"/>
                  <a:pt x="615" y="632"/>
                  <a:pt x="615" y="598"/>
                </a:cubicBezTo>
                <a:cubicBezTo>
                  <a:pt x="615" y="577"/>
                  <a:pt x="619" y="559"/>
                  <a:pt x="626" y="540"/>
                </a:cubicBezTo>
                <a:cubicBezTo>
                  <a:pt x="722" y="487"/>
                  <a:pt x="785" y="398"/>
                  <a:pt x="785" y="297"/>
                </a:cubicBezTo>
                <a:close/>
                <a:moveTo>
                  <a:pt x="30" y="315"/>
                </a:moveTo>
                <a:cubicBezTo>
                  <a:pt x="30" y="307"/>
                  <a:pt x="31" y="300"/>
                  <a:pt x="32" y="293"/>
                </a:cubicBezTo>
                <a:cubicBezTo>
                  <a:pt x="11" y="324"/>
                  <a:pt x="0" y="359"/>
                  <a:pt x="0" y="396"/>
                </a:cubicBezTo>
                <a:cubicBezTo>
                  <a:pt x="0" y="473"/>
                  <a:pt x="48" y="541"/>
                  <a:pt x="121" y="581"/>
                </a:cubicBezTo>
                <a:cubicBezTo>
                  <a:pt x="122" y="587"/>
                  <a:pt x="122" y="593"/>
                  <a:pt x="122" y="600"/>
                </a:cubicBezTo>
                <a:cubicBezTo>
                  <a:pt x="122" y="625"/>
                  <a:pt x="114" y="649"/>
                  <a:pt x="99" y="669"/>
                </a:cubicBezTo>
                <a:cubicBezTo>
                  <a:pt x="146" y="666"/>
                  <a:pt x="187" y="645"/>
                  <a:pt x="214" y="613"/>
                </a:cubicBezTo>
                <a:cubicBezTo>
                  <a:pt x="234" y="617"/>
                  <a:pt x="255" y="619"/>
                  <a:pt x="276" y="619"/>
                </a:cubicBezTo>
                <a:cubicBezTo>
                  <a:pt x="303" y="619"/>
                  <a:pt x="330" y="616"/>
                  <a:pt x="355" y="609"/>
                </a:cubicBezTo>
                <a:cubicBezTo>
                  <a:pt x="172" y="592"/>
                  <a:pt x="30" y="467"/>
                  <a:pt x="30" y="315"/>
                </a:cubicBezTo>
                <a:close/>
                <a:moveTo>
                  <a:pt x="189" y="400"/>
                </a:moveTo>
                <a:lnTo>
                  <a:pt x="189" y="219"/>
                </a:lnTo>
                <a:lnTo>
                  <a:pt x="257" y="219"/>
                </a:lnTo>
                <a:cubicBezTo>
                  <a:pt x="271" y="219"/>
                  <a:pt x="282" y="221"/>
                  <a:pt x="290" y="224"/>
                </a:cubicBezTo>
                <a:cubicBezTo>
                  <a:pt x="299" y="228"/>
                  <a:pt x="305" y="234"/>
                  <a:pt x="310" y="241"/>
                </a:cubicBezTo>
                <a:cubicBezTo>
                  <a:pt x="315" y="249"/>
                  <a:pt x="317" y="257"/>
                  <a:pt x="317" y="265"/>
                </a:cubicBezTo>
                <a:cubicBezTo>
                  <a:pt x="317" y="273"/>
                  <a:pt x="315" y="280"/>
                  <a:pt x="311" y="287"/>
                </a:cubicBezTo>
                <a:cubicBezTo>
                  <a:pt x="306" y="294"/>
                  <a:pt x="300" y="300"/>
                  <a:pt x="292" y="304"/>
                </a:cubicBezTo>
                <a:cubicBezTo>
                  <a:pt x="303" y="307"/>
                  <a:pt x="311" y="312"/>
                  <a:pt x="317" y="320"/>
                </a:cubicBezTo>
                <a:cubicBezTo>
                  <a:pt x="323" y="328"/>
                  <a:pt x="326" y="337"/>
                  <a:pt x="326" y="348"/>
                </a:cubicBezTo>
                <a:cubicBezTo>
                  <a:pt x="326" y="356"/>
                  <a:pt x="324" y="364"/>
                  <a:pt x="320" y="371"/>
                </a:cubicBezTo>
                <a:cubicBezTo>
                  <a:pt x="317" y="379"/>
                  <a:pt x="312" y="384"/>
                  <a:pt x="307" y="388"/>
                </a:cubicBezTo>
                <a:cubicBezTo>
                  <a:pt x="302" y="392"/>
                  <a:pt x="295" y="395"/>
                  <a:pt x="287" y="397"/>
                </a:cubicBezTo>
                <a:cubicBezTo>
                  <a:pt x="279" y="399"/>
                  <a:pt x="270" y="400"/>
                  <a:pt x="258" y="400"/>
                </a:cubicBezTo>
                <a:lnTo>
                  <a:pt x="189" y="400"/>
                </a:lnTo>
                <a:close/>
                <a:moveTo>
                  <a:pt x="213" y="295"/>
                </a:moveTo>
                <a:lnTo>
                  <a:pt x="252" y="295"/>
                </a:lnTo>
                <a:cubicBezTo>
                  <a:pt x="263" y="295"/>
                  <a:pt x="270" y="294"/>
                  <a:pt x="275" y="293"/>
                </a:cubicBezTo>
                <a:cubicBezTo>
                  <a:pt x="281" y="291"/>
                  <a:pt x="286" y="288"/>
                  <a:pt x="289" y="284"/>
                </a:cubicBezTo>
                <a:cubicBezTo>
                  <a:pt x="292" y="280"/>
                  <a:pt x="293" y="274"/>
                  <a:pt x="293" y="268"/>
                </a:cubicBezTo>
                <a:cubicBezTo>
                  <a:pt x="293" y="262"/>
                  <a:pt x="292" y="257"/>
                  <a:pt x="289" y="252"/>
                </a:cubicBezTo>
                <a:cubicBezTo>
                  <a:pt x="286" y="248"/>
                  <a:pt x="282" y="245"/>
                  <a:pt x="277" y="243"/>
                </a:cubicBezTo>
                <a:cubicBezTo>
                  <a:pt x="271" y="241"/>
                  <a:pt x="262" y="240"/>
                  <a:pt x="249" y="240"/>
                </a:cubicBezTo>
                <a:lnTo>
                  <a:pt x="213" y="240"/>
                </a:lnTo>
                <a:lnTo>
                  <a:pt x="213" y="295"/>
                </a:lnTo>
                <a:close/>
                <a:moveTo>
                  <a:pt x="213" y="379"/>
                </a:moveTo>
                <a:lnTo>
                  <a:pt x="258" y="379"/>
                </a:lnTo>
                <a:cubicBezTo>
                  <a:pt x="266" y="379"/>
                  <a:pt x="271" y="379"/>
                  <a:pt x="274" y="378"/>
                </a:cubicBezTo>
                <a:cubicBezTo>
                  <a:pt x="280" y="377"/>
                  <a:pt x="284" y="375"/>
                  <a:pt x="288" y="373"/>
                </a:cubicBezTo>
                <a:cubicBezTo>
                  <a:pt x="292" y="371"/>
                  <a:pt x="295" y="367"/>
                  <a:pt x="297" y="363"/>
                </a:cubicBezTo>
                <a:cubicBezTo>
                  <a:pt x="300" y="359"/>
                  <a:pt x="301" y="353"/>
                  <a:pt x="301" y="348"/>
                </a:cubicBezTo>
                <a:cubicBezTo>
                  <a:pt x="301" y="341"/>
                  <a:pt x="299" y="335"/>
                  <a:pt x="296" y="330"/>
                </a:cubicBezTo>
                <a:cubicBezTo>
                  <a:pt x="292" y="325"/>
                  <a:pt x="287" y="322"/>
                  <a:pt x="281" y="320"/>
                </a:cubicBezTo>
                <a:cubicBezTo>
                  <a:pt x="275" y="318"/>
                  <a:pt x="266" y="317"/>
                  <a:pt x="255" y="317"/>
                </a:cubicBezTo>
                <a:lnTo>
                  <a:pt x="213" y="317"/>
                </a:lnTo>
                <a:lnTo>
                  <a:pt x="213" y="379"/>
                </a:lnTo>
                <a:close/>
                <a:moveTo>
                  <a:pt x="372" y="400"/>
                </a:moveTo>
                <a:lnTo>
                  <a:pt x="372" y="219"/>
                </a:lnTo>
                <a:lnTo>
                  <a:pt x="440" y="219"/>
                </a:lnTo>
                <a:cubicBezTo>
                  <a:pt x="454" y="219"/>
                  <a:pt x="465" y="221"/>
                  <a:pt x="473" y="224"/>
                </a:cubicBezTo>
                <a:cubicBezTo>
                  <a:pt x="482" y="228"/>
                  <a:pt x="488" y="234"/>
                  <a:pt x="493" y="241"/>
                </a:cubicBezTo>
                <a:cubicBezTo>
                  <a:pt x="498" y="249"/>
                  <a:pt x="500" y="257"/>
                  <a:pt x="500" y="265"/>
                </a:cubicBezTo>
                <a:cubicBezTo>
                  <a:pt x="500" y="273"/>
                  <a:pt x="498" y="280"/>
                  <a:pt x="494" y="287"/>
                </a:cubicBezTo>
                <a:cubicBezTo>
                  <a:pt x="489" y="294"/>
                  <a:pt x="483" y="300"/>
                  <a:pt x="475" y="304"/>
                </a:cubicBezTo>
                <a:cubicBezTo>
                  <a:pt x="486" y="307"/>
                  <a:pt x="494" y="312"/>
                  <a:pt x="500" y="320"/>
                </a:cubicBezTo>
                <a:cubicBezTo>
                  <a:pt x="506" y="328"/>
                  <a:pt x="509" y="337"/>
                  <a:pt x="509" y="348"/>
                </a:cubicBezTo>
                <a:cubicBezTo>
                  <a:pt x="509" y="356"/>
                  <a:pt x="507" y="364"/>
                  <a:pt x="503" y="371"/>
                </a:cubicBezTo>
                <a:cubicBezTo>
                  <a:pt x="500" y="379"/>
                  <a:pt x="495" y="384"/>
                  <a:pt x="490" y="388"/>
                </a:cubicBezTo>
                <a:cubicBezTo>
                  <a:pt x="485" y="392"/>
                  <a:pt x="478" y="395"/>
                  <a:pt x="470" y="397"/>
                </a:cubicBezTo>
                <a:cubicBezTo>
                  <a:pt x="462" y="399"/>
                  <a:pt x="453" y="400"/>
                  <a:pt x="441" y="400"/>
                </a:cubicBezTo>
                <a:lnTo>
                  <a:pt x="372" y="400"/>
                </a:lnTo>
                <a:close/>
                <a:moveTo>
                  <a:pt x="396" y="295"/>
                </a:moveTo>
                <a:lnTo>
                  <a:pt x="435" y="295"/>
                </a:lnTo>
                <a:cubicBezTo>
                  <a:pt x="446" y="295"/>
                  <a:pt x="453" y="294"/>
                  <a:pt x="458" y="293"/>
                </a:cubicBezTo>
                <a:cubicBezTo>
                  <a:pt x="464" y="291"/>
                  <a:pt x="469" y="288"/>
                  <a:pt x="472" y="284"/>
                </a:cubicBezTo>
                <a:cubicBezTo>
                  <a:pt x="475" y="280"/>
                  <a:pt x="476" y="274"/>
                  <a:pt x="476" y="268"/>
                </a:cubicBezTo>
                <a:cubicBezTo>
                  <a:pt x="476" y="262"/>
                  <a:pt x="475" y="257"/>
                  <a:pt x="472" y="252"/>
                </a:cubicBezTo>
                <a:cubicBezTo>
                  <a:pt x="469" y="248"/>
                  <a:pt x="465" y="245"/>
                  <a:pt x="460" y="243"/>
                </a:cubicBezTo>
                <a:cubicBezTo>
                  <a:pt x="454" y="241"/>
                  <a:pt x="445" y="240"/>
                  <a:pt x="432" y="240"/>
                </a:cubicBezTo>
                <a:lnTo>
                  <a:pt x="396" y="240"/>
                </a:lnTo>
                <a:lnTo>
                  <a:pt x="396" y="295"/>
                </a:lnTo>
                <a:close/>
                <a:moveTo>
                  <a:pt x="396" y="379"/>
                </a:moveTo>
                <a:lnTo>
                  <a:pt x="441" y="379"/>
                </a:lnTo>
                <a:cubicBezTo>
                  <a:pt x="449" y="379"/>
                  <a:pt x="454" y="379"/>
                  <a:pt x="457" y="378"/>
                </a:cubicBezTo>
                <a:cubicBezTo>
                  <a:pt x="463" y="377"/>
                  <a:pt x="467" y="375"/>
                  <a:pt x="471" y="373"/>
                </a:cubicBezTo>
                <a:cubicBezTo>
                  <a:pt x="475" y="371"/>
                  <a:pt x="478" y="367"/>
                  <a:pt x="480" y="363"/>
                </a:cubicBezTo>
                <a:cubicBezTo>
                  <a:pt x="483" y="359"/>
                  <a:pt x="484" y="353"/>
                  <a:pt x="484" y="348"/>
                </a:cubicBezTo>
                <a:cubicBezTo>
                  <a:pt x="484" y="341"/>
                  <a:pt x="482" y="335"/>
                  <a:pt x="479" y="330"/>
                </a:cubicBezTo>
                <a:cubicBezTo>
                  <a:pt x="475" y="325"/>
                  <a:pt x="470" y="322"/>
                  <a:pt x="464" y="320"/>
                </a:cubicBezTo>
                <a:cubicBezTo>
                  <a:pt x="458" y="318"/>
                  <a:pt x="449" y="317"/>
                  <a:pt x="438" y="317"/>
                </a:cubicBezTo>
                <a:lnTo>
                  <a:pt x="396" y="317"/>
                </a:lnTo>
                <a:lnTo>
                  <a:pt x="396" y="379"/>
                </a:lnTo>
                <a:close/>
                <a:moveTo>
                  <a:pt x="548" y="342"/>
                </a:moveTo>
                <a:lnTo>
                  <a:pt x="570" y="340"/>
                </a:lnTo>
                <a:cubicBezTo>
                  <a:pt x="571" y="349"/>
                  <a:pt x="574" y="357"/>
                  <a:pt x="578" y="362"/>
                </a:cubicBezTo>
                <a:cubicBezTo>
                  <a:pt x="582" y="368"/>
                  <a:pt x="588" y="373"/>
                  <a:pt x="596" y="376"/>
                </a:cubicBezTo>
                <a:cubicBezTo>
                  <a:pt x="604" y="380"/>
                  <a:pt x="614" y="382"/>
                  <a:pt x="624" y="382"/>
                </a:cubicBezTo>
                <a:cubicBezTo>
                  <a:pt x="633" y="382"/>
                  <a:pt x="641" y="380"/>
                  <a:pt x="648" y="378"/>
                </a:cubicBezTo>
                <a:cubicBezTo>
                  <a:pt x="655" y="375"/>
                  <a:pt x="660" y="371"/>
                  <a:pt x="664" y="367"/>
                </a:cubicBezTo>
                <a:cubicBezTo>
                  <a:pt x="667" y="362"/>
                  <a:pt x="669" y="357"/>
                  <a:pt x="669" y="351"/>
                </a:cubicBezTo>
                <a:cubicBezTo>
                  <a:pt x="669" y="345"/>
                  <a:pt x="667" y="340"/>
                  <a:pt x="664" y="336"/>
                </a:cubicBezTo>
                <a:cubicBezTo>
                  <a:pt x="661" y="332"/>
                  <a:pt x="655" y="328"/>
                  <a:pt x="648" y="325"/>
                </a:cubicBezTo>
                <a:cubicBezTo>
                  <a:pt x="643" y="324"/>
                  <a:pt x="632" y="321"/>
                  <a:pt x="615" y="317"/>
                </a:cubicBezTo>
                <a:cubicBezTo>
                  <a:pt x="599" y="313"/>
                  <a:pt x="587" y="309"/>
                  <a:pt x="580" y="305"/>
                </a:cubicBezTo>
                <a:cubicBezTo>
                  <a:pt x="572" y="301"/>
                  <a:pt x="565" y="295"/>
                  <a:pt x="561" y="288"/>
                </a:cubicBezTo>
                <a:cubicBezTo>
                  <a:pt x="557" y="282"/>
                  <a:pt x="555" y="274"/>
                  <a:pt x="555" y="266"/>
                </a:cubicBezTo>
                <a:cubicBezTo>
                  <a:pt x="555" y="257"/>
                  <a:pt x="557" y="248"/>
                  <a:pt x="562" y="240"/>
                </a:cubicBezTo>
                <a:cubicBezTo>
                  <a:pt x="568" y="232"/>
                  <a:pt x="575" y="226"/>
                  <a:pt x="585" y="222"/>
                </a:cubicBezTo>
                <a:cubicBezTo>
                  <a:pt x="595" y="218"/>
                  <a:pt x="606" y="216"/>
                  <a:pt x="618" y="216"/>
                </a:cubicBezTo>
                <a:cubicBezTo>
                  <a:pt x="632" y="216"/>
                  <a:pt x="644" y="218"/>
                  <a:pt x="654" y="222"/>
                </a:cubicBezTo>
                <a:cubicBezTo>
                  <a:pt x="664" y="227"/>
                  <a:pt x="672" y="233"/>
                  <a:pt x="678" y="241"/>
                </a:cubicBezTo>
                <a:cubicBezTo>
                  <a:pt x="683" y="250"/>
                  <a:pt x="686" y="259"/>
                  <a:pt x="687" y="270"/>
                </a:cubicBezTo>
                <a:lnTo>
                  <a:pt x="664" y="272"/>
                </a:lnTo>
                <a:cubicBezTo>
                  <a:pt x="662" y="260"/>
                  <a:pt x="658" y="252"/>
                  <a:pt x="651" y="246"/>
                </a:cubicBezTo>
                <a:cubicBezTo>
                  <a:pt x="644" y="240"/>
                  <a:pt x="633" y="237"/>
                  <a:pt x="619" y="237"/>
                </a:cubicBezTo>
                <a:cubicBezTo>
                  <a:pt x="605" y="237"/>
                  <a:pt x="594" y="240"/>
                  <a:pt x="588" y="245"/>
                </a:cubicBezTo>
                <a:cubicBezTo>
                  <a:pt x="581" y="250"/>
                  <a:pt x="578" y="257"/>
                  <a:pt x="578" y="264"/>
                </a:cubicBezTo>
                <a:cubicBezTo>
                  <a:pt x="578" y="271"/>
                  <a:pt x="580" y="276"/>
                  <a:pt x="585" y="280"/>
                </a:cubicBezTo>
                <a:cubicBezTo>
                  <a:pt x="589" y="284"/>
                  <a:pt x="601" y="289"/>
                  <a:pt x="621" y="293"/>
                </a:cubicBezTo>
                <a:cubicBezTo>
                  <a:pt x="640" y="298"/>
                  <a:pt x="654" y="301"/>
                  <a:pt x="661" y="305"/>
                </a:cubicBezTo>
                <a:cubicBezTo>
                  <a:pt x="672" y="310"/>
                  <a:pt x="679" y="316"/>
                  <a:pt x="685" y="323"/>
                </a:cubicBezTo>
                <a:cubicBezTo>
                  <a:pt x="690" y="331"/>
                  <a:pt x="692" y="339"/>
                  <a:pt x="692" y="349"/>
                </a:cubicBezTo>
                <a:cubicBezTo>
                  <a:pt x="692" y="359"/>
                  <a:pt x="689" y="368"/>
                  <a:pt x="684" y="376"/>
                </a:cubicBezTo>
                <a:cubicBezTo>
                  <a:pt x="678" y="385"/>
                  <a:pt x="670" y="391"/>
                  <a:pt x="660" y="396"/>
                </a:cubicBezTo>
                <a:cubicBezTo>
                  <a:pt x="650" y="401"/>
                  <a:pt x="638" y="403"/>
                  <a:pt x="625" y="403"/>
                </a:cubicBezTo>
                <a:cubicBezTo>
                  <a:pt x="609" y="403"/>
                  <a:pt x="595" y="401"/>
                  <a:pt x="584" y="396"/>
                </a:cubicBezTo>
                <a:cubicBezTo>
                  <a:pt x="573" y="391"/>
                  <a:pt x="564" y="384"/>
                  <a:pt x="558" y="375"/>
                </a:cubicBezTo>
                <a:cubicBezTo>
                  <a:pt x="551" y="365"/>
                  <a:pt x="548" y="354"/>
                  <a:pt x="548" y="3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方正正纤黑简体" panose="02000000000000000000" pitchFamily="2" charset="-122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5882415" y="3700618"/>
            <a:ext cx="419009" cy="345387"/>
            <a:chOff x="5161140" y="7206311"/>
            <a:chExt cx="419009" cy="345387"/>
          </a:xfrm>
          <a:solidFill>
            <a:schemeClr val="bg1"/>
          </a:solidFill>
        </p:grpSpPr>
        <p:sp>
          <p:nvSpPr>
            <p:cNvPr id="69" name="Freeform 10"/>
            <p:cNvSpPr>
              <a:spLocks noEditPoints="1"/>
            </p:cNvSpPr>
            <p:nvPr/>
          </p:nvSpPr>
          <p:spPr bwMode="auto">
            <a:xfrm>
              <a:off x="5161140" y="7206311"/>
              <a:ext cx="297592" cy="271546"/>
            </a:xfrm>
            <a:custGeom>
              <a:avLst/>
              <a:gdLst>
                <a:gd name="T0" fmla="*/ 568 w 580"/>
                <a:gd name="T1" fmla="*/ 207 h 528"/>
                <a:gd name="T2" fmla="*/ 580 w 580"/>
                <a:gd name="T3" fmla="*/ 207 h 528"/>
                <a:gd name="T4" fmla="*/ 292 w 580"/>
                <a:gd name="T5" fmla="*/ 0 h 528"/>
                <a:gd name="T6" fmla="*/ 0 w 580"/>
                <a:gd name="T7" fmla="*/ 244 h 528"/>
                <a:gd name="T8" fmla="*/ 114 w 580"/>
                <a:gd name="T9" fmla="*/ 438 h 528"/>
                <a:gd name="T10" fmla="*/ 117 w 580"/>
                <a:gd name="T11" fmla="*/ 440 h 528"/>
                <a:gd name="T12" fmla="*/ 89 w 580"/>
                <a:gd name="T13" fmla="*/ 528 h 528"/>
                <a:gd name="T14" fmla="*/ 194 w 580"/>
                <a:gd name="T15" fmla="*/ 475 h 528"/>
                <a:gd name="T16" fmla="*/ 199 w 580"/>
                <a:gd name="T17" fmla="*/ 476 h 528"/>
                <a:gd name="T18" fmla="*/ 292 w 580"/>
                <a:gd name="T19" fmla="*/ 488 h 528"/>
                <a:gd name="T20" fmla="*/ 311 w 580"/>
                <a:gd name="T21" fmla="*/ 488 h 528"/>
                <a:gd name="T22" fmla="*/ 302 w 580"/>
                <a:gd name="T23" fmla="*/ 430 h 528"/>
                <a:gd name="T24" fmla="*/ 568 w 580"/>
                <a:gd name="T25" fmla="*/ 207 h 528"/>
                <a:gd name="T26" fmla="*/ 393 w 580"/>
                <a:gd name="T27" fmla="*/ 121 h 528"/>
                <a:gd name="T28" fmla="*/ 393 w 580"/>
                <a:gd name="T29" fmla="*/ 121 h 528"/>
                <a:gd name="T30" fmla="*/ 434 w 580"/>
                <a:gd name="T31" fmla="*/ 160 h 528"/>
                <a:gd name="T32" fmla="*/ 393 w 580"/>
                <a:gd name="T33" fmla="*/ 200 h 528"/>
                <a:gd name="T34" fmla="*/ 352 w 580"/>
                <a:gd name="T35" fmla="*/ 160 h 528"/>
                <a:gd name="T36" fmla="*/ 393 w 580"/>
                <a:gd name="T37" fmla="*/ 121 h 528"/>
                <a:gd name="T38" fmla="*/ 190 w 580"/>
                <a:gd name="T39" fmla="*/ 200 h 528"/>
                <a:gd name="T40" fmla="*/ 190 w 580"/>
                <a:gd name="T41" fmla="*/ 200 h 528"/>
                <a:gd name="T42" fmla="*/ 149 w 580"/>
                <a:gd name="T43" fmla="*/ 160 h 528"/>
                <a:gd name="T44" fmla="*/ 190 w 580"/>
                <a:gd name="T45" fmla="*/ 121 h 528"/>
                <a:gd name="T46" fmla="*/ 231 w 580"/>
                <a:gd name="T47" fmla="*/ 160 h 528"/>
                <a:gd name="T48" fmla="*/ 190 w 580"/>
                <a:gd name="T49" fmla="*/ 20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0" h="528">
                  <a:moveTo>
                    <a:pt x="568" y="207"/>
                  </a:moveTo>
                  <a:cubicBezTo>
                    <a:pt x="572" y="207"/>
                    <a:pt x="576" y="207"/>
                    <a:pt x="580" y="207"/>
                  </a:cubicBezTo>
                  <a:cubicBezTo>
                    <a:pt x="559" y="90"/>
                    <a:pt x="438" y="0"/>
                    <a:pt x="292" y="0"/>
                  </a:cubicBezTo>
                  <a:cubicBezTo>
                    <a:pt x="130" y="0"/>
                    <a:pt x="0" y="110"/>
                    <a:pt x="0" y="244"/>
                  </a:cubicBezTo>
                  <a:cubicBezTo>
                    <a:pt x="0" y="323"/>
                    <a:pt x="45" y="394"/>
                    <a:pt x="114" y="438"/>
                  </a:cubicBezTo>
                  <a:cubicBezTo>
                    <a:pt x="115" y="439"/>
                    <a:pt x="117" y="440"/>
                    <a:pt x="117" y="440"/>
                  </a:cubicBezTo>
                  <a:lnTo>
                    <a:pt x="89" y="528"/>
                  </a:lnTo>
                  <a:lnTo>
                    <a:pt x="194" y="475"/>
                  </a:lnTo>
                  <a:cubicBezTo>
                    <a:pt x="194" y="475"/>
                    <a:pt x="198" y="476"/>
                    <a:pt x="199" y="476"/>
                  </a:cubicBezTo>
                  <a:cubicBezTo>
                    <a:pt x="228" y="484"/>
                    <a:pt x="259" y="488"/>
                    <a:pt x="292" y="488"/>
                  </a:cubicBezTo>
                  <a:cubicBezTo>
                    <a:pt x="298" y="488"/>
                    <a:pt x="305" y="488"/>
                    <a:pt x="311" y="488"/>
                  </a:cubicBezTo>
                  <a:cubicBezTo>
                    <a:pt x="305" y="469"/>
                    <a:pt x="302" y="450"/>
                    <a:pt x="302" y="430"/>
                  </a:cubicBezTo>
                  <a:cubicBezTo>
                    <a:pt x="302" y="307"/>
                    <a:pt x="421" y="207"/>
                    <a:pt x="568" y="207"/>
                  </a:cubicBezTo>
                  <a:close/>
                  <a:moveTo>
                    <a:pt x="393" y="121"/>
                  </a:moveTo>
                  <a:lnTo>
                    <a:pt x="393" y="121"/>
                  </a:lnTo>
                  <a:cubicBezTo>
                    <a:pt x="416" y="121"/>
                    <a:pt x="434" y="138"/>
                    <a:pt x="434" y="160"/>
                  </a:cubicBezTo>
                  <a:cubicBezTo>
                    <a:pt x="434" y="182"/>
                    <a:pt x="416" y="200"/>
                    <a:pt x="393" y="200"/>
                  </a:cubicBezTo>
                  <a:cubicBezTo>
                    <a:pt x="370" y="200"/>
                    <a:pt x="352" y="182"/>
                    <a:pt x="352" y="160"/>
                  </a:cubicBezTo>
                  <a:cubicBezTo>
                    <a:pt x="352" y="138"/>
                    <a:pt x="370" y="121"/>
                    <a:pt x="393" y="121"/>
                  </a:cubicBezTo>
                  <a:close/>
                  <a:moveTo>
                    <a:pt x="190" y="200"/>
                  </a:moveTo>
                  <a:lnTo>
                    <a:pt x="190" y="200"/>
                  </a:lnTo>
                  <a:cubicBezTo>
                    <a:pt x="167" y="200"/>
                    <a:pt x="149" y="182"/>
                    <a:pt x="149" y="160"/>
                  </a:cubicBezTo>
                  <a:cubicBezTo>
                    <a:pt x="149" y="138"/>
                    <a:pt x="167" y="121"/>
                    <a:pt x="190" y="121"/>
                  </a:cubicBezTo>
                  <a:cubicBezTo>
                    <a:pt x="213" y="121"/>
                    <a:pt x="231" y="138"/>
                    <a:pt x="231" y="160"/>
                  </a:cubicBezTo>
                  <a:cubicBezTo>
                    <a:pt x="231" y="182"/>
                    <a:pt x="213" y="200"/>
                    <a:pt x="190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方正正纤黑简体" panose="02000000000000000000" pitchFamily="2" charset="-122"/>
              </a:endParaRPr>
            </a:p>
          </p:txBody>
        </p:sp>
        <p:sp>
          <p:nvSpPr>
            <p:cNvPr id="70" name="Freeform 11"/>
            <p:cNvSpPr>
              <a:spLocks noEditPoints="1"/>
            </p:cNvSpPr>
            <p:nvPr/>
          </p:nvSpPr>
          <p:spPr bwMode="auto">
            <a:xfrm>
              <a:off x="5327791" y="7321837"/>
              <a:ext cx="252358" cy="229861"/>
            </a:xfrm>
            <a:custGeom>
              <a:avLst/>
              <a:gdLst>
                <a:gd name="T0" fmla="*/ 0 w 493"/>
                <a:gd name="T1" fmla="*/ 206 h 446"/>
                <a:gd name="T2" fmla="*/ 247 w 493"/>
                <a:gd name="T3" fmla="*/ 412 h 446"/>
                <a:gd name="T4" fmla="*/ 325 w 493"/>
                <a:gd name="T5" fmla="*/ 402 h 446"/>
                <a:gd name="T6" fmla="*/ 329 w 493"/>
                <a:gd name="T7" fmla="*/ 401 h 446"/>
                <a:gd name="T8" fmla="*/ 418 w 493"/>
                <a:gd name="T9" fmla="*/ 446 h 446"/>
                <a:gd name="T10" fmla="*/ 394 w 493"/>
                <a:gd name="T11" fmla="*/ 371 h 446"/>
                <a:gd name="T12" fmla="*/ 397 w 493"/>
                <a:gd name="T13" fmla="*/ 370 h 446"/>
                <a:gd name="T14" fmla="*/ 493 w 493"/>
                <a:gd name="T15" fmla="*/ 206 h 446"/>
                <a:gd name="T16" fmla="*/ 247 w 493"/>
                <a:gd name="T17" fmla="*/ 0 h 446"/>
                <a:gd name="T18" fmla="*/ 0 w 493"/>
                <a:gd name="T19" fmla="*/ 206 h 446"/>
                <a:gd name="T20" fmla="*/ 298 w 493"/>
                <a:gd name="T21" fmla="*/ 135 h 446"/>
                <a:gd name="T22" fmla="*/ 298 w 493"/>
                <a:gd name="T23" fmla="*/ 135 h 446"/>
                <a:gd name="T24" fmla="*/ 333 w 493"/>
                <a:gd name="T25" fmla="*/ 102 h 446"/>
                <a:gd name="T26" fmla="*/ 367 w 493"/>
                <a:gd name="T27" fmla="*/ 135 h 446"/>
                <a:gd name="T28" fmla="*/ 333 w 493"/>
                <a:gd name="T29" fmla="*/ 169 h 446"/>
                <a:gd name="T30" fmla="*/ 298 w 493"/>
                <a:gd name="T31" fmla="*/ 135 h 446"/>
                <a:gd name="T32" fmla="*/ 127 w 493"/>
                <a:gd name="T33" fmla="*/ 135 h 446"/>
                <a:gd name="T34" fmla="*/ 127 w 493"/>
                <a:gd name="T35" fmla="*/ 135 h 446"/>
                <a:gd name="T36" fmla="*/ 161 w 493"/>
                <a:gd name="T37" fmla="*/ 102 h 446"/>
                <a:gd name="T38" fmla="*/ 196 w 493"/>
                <a:gd name="T39" fmla="*/ 135 h 446"/>
                <a:gd name="T40" fmla="*/ 161 w 493"/>
                <a:gd name="T41" fmla="*/ 169 h 446"/>
                <a:gd name="T42" fmla="*/ 127 w 493"/>
                <a:gd name="T43" fmla="*/ 135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3" h="446">
                  <a:moveTo>
                    <a:pt x="0" y="206"/>
                  </a:moveTo>
                  <a:cubicBezTo>
                    <a:pt x="0" y="320"/>
                    <a:pt x="111" y="412"/>
                    <a:pt x="247" y="412"/>
                  </a:cubicBezTo>
                  <a:cubicBezTo>
                    <a:pt x="274" y="412"/>
                    <a:pt x="300" y="409"/>
                    <a:pt x="325" y="402"/>
                  </a:cubicBezTo>
                  <a:cubicBezTo>
                    <a:pt x="326" y="401"/>
                    <a:pt x="329" y="401"/>
                    <a:pt x="329" y="401"/>
                  </a:cubicBezTo>
                  <a:lnTo>
                    <a:pt x="418" y="446"/>
                  </a:lnTo>
                  <a:lnTo>
                    <a:pt x="394" y="371"/>
                  </a:lnTo>
                  <a:cubicBezTo>
                    <a:pt x="394" y="371"/>
                    <a:pt x="396" y="370"/>
                    <a:pt x="397" y="370"/>
                  </a:cubicBezTo>
                  <a:cubicBezTo>
                    <a:pt x="455" y="332"/>
                    <a:pt x="493" y="273"/>
                    <a:pt x="493" y="206"/>
                  </a:cubicBezTo>
                  <a:cubicBezTo>
                    <a:pt x="493" y="92"/>
                    <a:pt x="383" y="0"/>
                    <a:pt x="247" y="0"/>
                  </a:cubicBezTo>
                  <a:cubicBezTo>
                    <a:pt x="111" y="0"/>
                    <a:pt x="0" y="92"/>
                    <a:pt x="0" y="206"/>
                  </a:cubicBezTo>
                  <a:close/>
                  <a:moveTo>
                    <a:pt x="298" y="135"/>
                  </a:moveTo>
                  <a:lnTo>
                    <a:pt x="298" y="135"/>
                  </a:lnTo>
                  <a:cubicBezTo>
                    <a:pt x="298" y="117"/>
                    <a:pt x="314" y="102"/>
                    <a:pt x="333" y="102"/>
                  </a:cubicBezTo>
                  <a:cubicBezTo>
                    <a:pt x="352" y="102"/>
                    <a:pt x="367" y="117"/>
                    <a:pt x="367" y="135"/>
                  </a:cubicBezTo>
                  <a:cubicBezTo>
                    <a:pt x="367" y="154"/>
                    <a:pt x="352" y="169"/>
                    <a:pt x="333" y="169"/>
                  </a:cubicBezTo>
                  <a:cubicBezTo>
                    <a:pt x="314" y="169"/>
                    <a:pt x="298" y="154"/>
                    <a:pt x="298" y="135"/>
                  </a:cubicBezTo>
                  <a:close/>
                  <a:moveTo>
                    <a:pt x="127" y="135"/>
                  </a:moveTo>
                  <a:lnTo>
                    <a:pt x="127" y="135"/>
                  </a:lnTo>
                  <a:cubicBezTo>
                    <a:pt x="127" y="117"/>
                    <a:pt x="142" y="102"/>
                    <a:pt x="161" y="102"/>
                  </a:cubicBezTo>
                  <a:cubicBezTo>
                    <a:pt x="180" y="102"/>
                    <a:pt x="196" y="117"/>
                    <a:pt x="196" y="135"/>
                  </a:cubicBezTo>
                  <a:cubicBezTo>
                    <a:pt x="196" y="154"/>
                    <a:pt x="180" y="169"/>
                    <a:pt x="161" y="169"/>
                  </a:cubicBezTo>
                  <a:cubicBezTo>
                    <a:pt x="142" y="169"/>
                    <a:pt x="127" y="154"/>
                    <a:pt x="127" y="1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方正正纤黑简体" panose="02000000000000000000" pitchFamily="2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382395" y="3938905"/>
            <a:ext cx="23520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介绍项目的营销方式，比如实体店、线上销售等</a:t>
            </a:r>
            <a:endParaRPr lang="zh-CN" altLang="en-US"/>
          </a:p>
        </p:txBody>
      </p:sp>
    </p:spTree>
  </p:cSld>
  <p:clrMapOvr>
    <a:masterClrMapping/>
  </p:clrMapOvr>
  <p:transition spd="slow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1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49" grpId="0"/>
      <p:bldP spid="51" grpId="0"/>
      <p:bldP spid="54" grpId="0"/>
      <p:bldP spid="56" grpId="0"/>
      <p:bldP spid="57" grpId="0"/>
      <p:bldP spid="58" grpId="0"/>
      <p:bldP spid="59" grpId="0"/>
      <p:bldP spid="60" grpId="0"/>
      <p:bldP spid="66" grpId="0" animBg="1"/>
      <p:bldP spid="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3"/>
          <p:cNvSpPr>
            <a:spLocks noChangeArrowheads="1"/>
          </p:cNvSpPr>
          <p:nvPr/>
        </p:nvSpPr>
        <p:spPr bwMode="auto">
          <a:xfrm>
            <a:off x="4009935" y="318790"/>
            <a:ext cx="1158240" cy="37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知识产权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52700" y="1861185"/>
            <a:ext cx="4229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商标、软著等项目知识产权类的证明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000">
        <p14:flythrough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573105" y="2423936"/>
            <a:ext cx="468272" cy="479596"/>
            <a:chOff x="3573105" y="2423936"/>
            <a:chExt cx="468272" cy="479596"/>
          </a:xfrm>
        </p:grpSpPr>
        <p:sp>
          <p:nvSpPr>
            <p:cNvPr id="85" name="椭圆 84"/>
            <p:cNvSpPr/>
            <p:nvPr/>
          </p:nvSpPr>
          <p:spPr>
            <a:xfrm>
              <a:off x="3573105" y="2423936"/>
              <a:ext cx="468272" cy="479596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762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3700697" y="2546204"/>
              <a:ext cx="265387" cy="232182"/>
              <a:chOff x="3078044" y="1484106"/>
              <a:chExt cx="832603" cy="813867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48" name="Freeform 355"/>
              <p:cNvSpPr/>
              <p:nvPr/>
            </p:nvSpPr>
            <p:spPr bwMode="auto">
              <a:xfrm>
                <a:off x="3418966" y="1484106"/>
                <a:ext cx="114783" cy="135360"/>
              </a:xfrm>
              <a:custGeom>
                <a:avLst/>
                <a:gdLst>
                  <a:gd name="T0" fmla="*/ 11 w 28"/>
                  <a:gd name="T1" fmla="*/ 32 h 33"/>
                  <a:gd name="T2" fmla="*/ 26 w 28"/>
                  <a:gd name="T3" fmla="*/ 19 h 33"/>
                  <a:gd name="T4" fmla="*/ 17 w 28"/>
                  <a:gd name="T5" fmla="*/ 1 h 33"/>
                  <a:gd name="T6" fmla="*/ 1 w 28"/>
                  <a:gd name="T7" fmla="*/ 14 h 33"/>
                  <a:gd name="T8" fmla="*/ 11 w 28"/>
                  <a:gd name="T9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3">
                    <a:moveTo>
                      <a:pt x="11" y="32"/>
                    </a:moveTo>
                    <a:cubicBezTo>
                      <a:pt x="18" y="33"/>
                      <a:pt x="24" y="27"/>
                      <a:pt x="26" y="19"/>
                    </a:cubicBezTo>
                    <a:cubicBezTo>
                      <a:pt x="28" y="10"/>
                      <a:pt x="24" y="2"/>
                      <a:pt x="17" y="1"/>
                    </a:cubicBezTo>
                    <a:cubicBezTo>
                      <a:pt x="10" y="0"/>
                      <a:pt x="3" y="6"/>
                      <a:pt x="1" y="14"/>
                    </a:cubicBezTo>
                    <a:cubicBezTo>
                      <a:pt x="0" y="22"/>
                      <a:pt x="4" y="30"/>
                      <a:pt x="11" y="32"/>
                    </a:cubicBezTo>
                    <a:close/>
                  </a:path>
                </a:pathLst>
              </a:custGeom>
              <a:solidFill>
                <a:srgbClr val="C658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53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49" name="Freeform 356"/>
              <p:cNvSpPr/>
              <p:nvPr/>
            </p:nvSpPr>
            <p:spPr bwMode="auto">
              <a:xfrm>
                <a:off x="3172269" y="1604044"/>
                <a:ext cx="517378" cy="538009"/>
              </a:xfrm>
              <a:custGeom>
                <a:avLst/>
                <a:gdLst>
                  <a:gd name="T0" fmla="*/ 27 w 126"/>
                  <a:gd name="T1" fmla="*/ 32 h 131"/>
                  <a:gd name="T2" fmla="*/ 40 w 126"/>
                  <a:gd name="T3" fmla="*/ 22 h 131"/>
                  <a:gd name="T4" fmla="*/ 26 w 126"/>
                  <a:gd name="T5" fmla="*/ 62 h 131"/>
                  <a:gd name="T6" fmla="*/ 26 w 126"/>
                  <a:gd name="T7" fmla="*/ 62 h 131"/>
                  <a:gd name="T8" fmla="*/ 36 w 126"/>
                  <a:gd name="T9" fmla="*/ 66 h 131"/>
                  <a:gd name="T10" fmla="*/ 31 w 126"/>
                  <a:gd name="T11" fmla="*/ 91 h 131"/>
                  <a:gd name="T12" fmla="*/ 17 w 126"/>
                  <a:gd name="T13" fmla="*/ 123 h 131"/>
                  <a:gd name="T14" fmla="*/ 32 w 126"/>
                  <a:gd name="T15" fmla="*/ 131 h 131"/>
                  <a:gd name="T16" fmla="*/ 51 w 126"/>
                  <a:gd name="T17" fmla="*/ 88 h 131"/>
                  <a:gd name="T18" fmla="*/ 54 w 126"/>
                  <a:gd name="T19" fmla="*/ 74 h 131"/>
                  <a:gd name="T20" fmla="*/ 75 w 126"/>
                  <a:gd name="T21" fmla="*/ 75 h 131"/>
                  <a:gd name="T22" fmla="*/ 73 w 126"/>
                  <a:gd name="T23" fmla="*/ 79 h 131"/>
                  <a:gd name="T24" fmla="*/ 70 w 126"/>
                  <a:gd name="T25" fmla="*/ 96 h 131"/>
                  <a:gd name="T26" fmla="*/ 86 w 126"/>
                  <a:gd name="T27" fmla="*/ 100 h 131"/>
                  <a:gd name="T28" fmla="*/ 92 w 126"/>
                  <a:gd name="T29" fmla="*/ 80 h 131"/>
                  <a:gd name="T30" fmla="*/ 95 w 126"/>
                  <a:gd name="T31" fmla="*/ 69 h 131"/>
                  <a:gd name="T32" fmla="*/ 86 w 126"/>
                  <a:gd name="T33" fmla="*/ 57 h 131"/>
                  <a:gd name="T34" fmla="*/ 86 w 126"/>
                  <a:gd name="T35" fmla="*/ 57 h 131"/>
                  <a:gd name="T36" fmla="*/ 85 w 126"/>
                  <a:gd name="T37" fmla="*/ 57 h 131"/>
                  <a:gd name="T38" fmla="*/ 84 w 126"/>
                  <a:gd name="T39" fmla="*/ 57 h 131"/>
                  <a:gd name="T40" fmla="*/ 81 w 126"/>
                  <a:gd name="T41" fmla="*/ 56 h 131"/>
                  <a:gd name="T42" fmla="*/ 76 w 126"/>
                  <a:gd name="T43" fmla="*/ 56 h 131"/>
                  <a:gd name="T44" fmla="*/ 66 w 126"/>
                  <a:gd name="T45" fmla="*/ 55 h 131"/>
                  <a:gd name="T46" fmla="*/ 74 w 126"/>
                  <a:gd name="T47" fmla="*/ 27 h 131"/>
                  <a:gd name="T48" fmla="*/ 78 w 126"/>
                  <a:gd name="T49" fmla="*/ 33 h 131"/>
                  <a:gd name="T50" fmla="*/ 83 w 126"/>
                  <a:gd name="T51" fmla="*/ 39 h 131"/>
                  <a:gd name="T52" fmla="*/ 84 w 126"/>
                  <a:gd name="T53" fmla="*/ 40 h 131"/>
                  <a:gd name="T54" fmla="*/ 91 w 126"/>
                  <a:gd name="T55" fmla="*/ 45 h 131"/>
                  <a:gd name="T56" fmla="*/ 91 w 126"/>
                  <a:gd name="T57" fmla="*/ 45 h 131"/>
                  <a:gd name="T58" fmla="*/ 91 w 126"/>
                  <a:gd name="T59" fmla="*/ 45 h 131"/>
                  <a:gd name="T60" fmla="*/ 92 w 126"/>
                  <a:gd name="T61" fmla="*/ 45 h 131"/>
                  <a:gd name="T62" fmla="*/ 95 w 126"/>
                  <a:gd name="T63" fmla="*/ 45 h 131"/>
                  <a:gd name="T64" fmla="*/ 126 w 126"/>
                  <a:gd name="T65" fmla="*/ 45 h 131"/>
                  <a:gd name="T66" fmla="*/ 126 w 126"/>
                  <a:gd name="T67" fmla="*/ 28 h 131"/>
                  <a:gd name="T68" fmla="*/ 95 w 126"/>
                  <a:gd name="T69" fmla="*/ 29 h 131"/>
                  <a:gd name="T70" fmla="*/ 94 w 126"/>
                  <a:gd name="T71" fmla="*/ 29 h 131"/>
                  <a:gd name="T72" fmla="*/ 91 w 126"/>
                  <a:gd name="T73" fmla="*/ 24 h 131"/>
                  <a:gd name="T74" fmla="*/ 81 w 126"/>
                  <a:gd name="T75" fmla="*/ 12 h 131"/>
                  <a:gd name="T76" fmla="*/ 75 w 126"/>
                  <a:gd name="T77" fmla="*/ 9 h 131"/>
                  <a:gd name="T78" fmla="*/ 74 w 126"/>
                  <a:gd name="T79" fmla="*/ 8 h 131"/>
                  <a:gd name="T80" fmla="*/ 76 w 126"/>
                  <a:gd name="T81" fmla="*/ 14 h 131"/>
                  <a:gd name="T82" fmla="*/ 71 w 126"/>
                  <a:gd name="T83" fmla="*/ 16 h 131"/>
                  <a:gd name="T84" fmla="*/ 71 w 126"/>
                  <a:gd name="T85" fmla="*/ 21 h 131"/>
                  <a:gd name="T86" fmla="*/ 61 w 126"/>
                  <a:gd name="T87" fmla="*/ 37 h 131"/>
                  <a:gd name="T88" fmla="*/ 68 w 126"/>
                  <a:gd name="T89" fmla="*/ 12 h 131"/>
                  <a:gd name="T90" fmla="*/ 69 w 126"/>
                  <a:gd name="T91" fmla="*/ 11 h 131"/>
                  <a:gd name="T92" fmla="*/ 70 w 126"/>
                  <a:gd name="T93" fmla="*/ 6 h 131"/>
                  <a:gd name="T94" fmla="*/ 68 w 126"/>
                  <a:gd name="T95" fmla="*/ 5 h 131"/>
                  <a:gd name="T96" fmla="*/ 65 w 126"/>
                  <a:gd name="T97" fmla="*/ 10 h 131"/>
                  <a:gd name="T98" fmla="*/ 65 w 126"/>
                  <a:gd name="T99" fmla="*/ 11 h 131"/>
                  <a:gd name="T100" fmla="*/ 57 w 126"/>
                  <a:gd name="T101" fmla="*/ 35 h 131"/>
                  <a:gd name="T102" fmla="*/ 58 w 126"/>
                  <a:gd name="T103" fmla="*/ 17 h 131"/>
                  <a:gd name="T104" fmla="*/ 61 w 126"/>
                  <a:gd name="T105" fmla="*/ 12 h 131"/>
                  <a:gd name="T106" fmla="*/ 59 w 126"/>
                  <a:gd name="T107" fmla="*/ 8 h 131"/>
                  <a:gd name="T108" fmla="*/ 63 w 126"/>
                  <a:gd name="T109" fmla="*/ 4 h 131"/>
                  <a:gd name="T110" fmla="*/ 53 w 126"/>
                  <a:gd name="T111" fmla="*/ 1 h 131"/>
                  <a:gd name="T112" fmla="*/ 44 w 126"/>
                  <a:gd name="T113" fmla="*/ 1 h 131"/>
                  <a:gd name="T114" fmla="*/ 18 w 126"/>
                  <a:gd name="T115" fmla="*/ 19 h 131"/>
                  <a:gd name="T116" fmla="*/ 0 w 126"/>
                  <a:gd name="T117" fmla="*/ 49 h 131"/>
                  <a:gd name="T118" fmla="*/ 15 w 126"/>
                  <a:gd name="T119" fmla="*/ 57 h 131"/>
                  <a:gd name="T120" fmla="*/ 27 w 126"/>
                  <a:gd name="T121" fmla="*/ 32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6" h="131">
                    <a:moveTo>
                      <a:pt x="27" y="32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35" y="36"/>
                      <a:pt x="30" y="49"/>
                      <a:pt x="26" y="62"/>
                    </a:cubicBezTo>
                    <a:cubicBezTo>
                      <a:pt x="26" y="62"/>
                      <a:pt x="26" y="62"/>
                      <a:pt x="26" y="62"/>
                    </a:cubicBezTo>
                    <a:cubicBezTo>
                      <a:pt x="29" y="64"/>
                      <a:pt x="33" y="65"/>
                      <a:pt x="36" y="66"/>
                    </a:cubicBezTo>
                    <a:cubicBezTo>
                      <a:pt x="35" y="75"/>
                      <a:pt x="33" y="85"/>
                      <a:pt x="31" y="91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32" y="131"/>
                      <a:pt x="32" y="131"/>
                      <a:pt x="32" y="131"/>
                    </a:cubicBezTo>
                    <a:cubicBezTo>
                      <a:pt x="37" y="119"/>
                      <a:pt x="46" y="107"/>
                      <a:pt x="51" y="88"/>
                    </a:cubicBezTo>
                    <a:cubicBezTo>
                      <a:pt x="52" y="83"/>
                      <a:pt x="53" y="78"/>
                      <a:pt x="54" y="74"/>
                    </a:cubicBezTo>
                    <a:cubicBezTo>
                      <a:pt x="75" y="75"/>
                      <a:pt x="75" y="75"/>
                      <a:pt x="75" y="75"/>
                    </a:cubicBezTo>
                    <a:cubicBezTo>
                      <a:pt x="73" y="79"/>
                      <a:pt x="73" y="79"/>
                      <a:pt x="73" y="79"/>
                    </a:cubicBezTo>
                    <a:cubicBezTo>
                      <a:pt x="70" y="96"/>
                      <a:pt x="70" y="96"/>
                      <a:pt x="70" y="96"/>
                    </a:cubicBezTo>
                    <a:cubicBezTo>
                      <a:pt x="86" y="100"/>
                      <a:pt x="86" y="100"/>
                      <a:pt x="86" y="100"/>
                    </a:cubicBezTo>
                    <a:cubicBezTo>
                      <a:pt x="88" y="95"/>
                      <a:pt x="90" y="88"/>
                      <a:pt x="92" y="80"/>
                    </a:cubicBezTo>
                    <a:cubicBezTo>
                      <a:pt x="95" y="69"/>
                      <a:pt x="95" y="69"/>
                      <a:pt x="95" y="69"/>
                    </a:cubicBezTo>
                    <a:cubicBezTo>
                      <a:pt x="86" y="57"/>
                      <a:pt x="86" y="57"/>
                      <a:pt x="86" y="57"/>
                    </a:cubicBezTo>
                    <a:cubicBezTo>
                      <a:pt x="86" y="57"/>
                      <a:pt x="86" y="57"/>
                      <a:pt x="86" y="57"/>
                    </a:cubicBezTo>
                    <a:cubicBezTo>
                      <a:pt x="85" y="57"/>
                      <a:pt x="85" y="57"/>
                      <a:pt x="85" y="57"/>
                    </a:cubicBezTo>
                    <a:cubicBezTo>
                      <a:pt x="84" y="57"/>
                      <a:pt x="84" y="57"/>
                      <a:pt x="84" y="57"/>
                    </a:cubicBezTo>
                    <a:cubicBezTo>
                      <a:pt x="81" y="56"/>
                      <a:pt x="81" y="56"/>
                      <a:pt x="81" y="56"/>
                    </a:cubicBezTo>
                    <a:cubicBezTo>
                      <a:pt x="76" y="56"/>
                      <a:pt x="76" y="56"/>
                      <a:pt x="76" y="56"/>
                    </a:cubicBezTo>
                    <a:cubicBezTo>
                      <a:pt x="72" y="56"/>
                      <a:pt x="69" y="56"/>
                      <a:pt x="66" y="55"/>
                    </a:cubicBezTo>
                    <a:cubicBezTo>
                      <a:pt x="69" y="46"/>
                      <a:pt x="72" y="36"/>
                      <a:pt x="74" y="27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83" y="39"/>
                      <a:pt x="83" y="39"/>
                      <a:pt x="83" y="39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5" y="45"/>
                      <a:pt x="95" y="45"/>
                      <a:pt x="95" y="45"/>
                    </a:cubicBezTo>
                    <a:cubicBezTo>
                      <a:pt x="126" y="45"/>
                      <a:pt x="126" y="45"/>
                      <a:pt x="126" y="45"/>
                    </a:cubicBezTo>
                    <a:cubicBezTo>
                      <a:pt x="126" y="39"/>
                      <a:pt x="126" y="34"/>
                      <a:pt x="126" y="28"/>
                    </a:cubicBezTo>
                    <a:cubicBezTo>
                      <a:pt x="95" y="29"/>
                      <a:pt x="95" y="29"/>
                      <a:pt x="95" y="29"/>
                    </a:cubicBezTo>
                    <a:cubicBezTo>
                      <a:pt x="94" y="29"/>
                      <a:pt x="94" y="29"/>
                      <a:pt x="94" y="29"/>
                    </a:cubicBezTo>
                    <a:cubicBezTo>
                      <a:pt x="91" y="24"/>
                      <a:pt x="91" y="24"/>
                      <a:pt x="91" y="24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0" y="10"/>
                      <a:pt x="78" y="9"/>
                      <a:pt x="75" y="9"/>
                    </a:cubicBezTo>
                    <a:cubicBezTo>
                      <a:pt x="75" y="8"/>
                      <a:pt x="75" y="8"/>
                      <a:pt x="74" y="8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61" y="37"/>
                      <a:pt x="61" y="37"/>
                      <a:pt x="61" y="37"/>
                    </a:cubicBezTo>
                    <a:cubicBezTo>
                      <a:pt x="68" y="12"/>
                      <a:pt x="68" y="12"/>
                      <a:pt x="68" y="12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0" y="6"/>
                      <a:pt x="70" y="6"/>
                      <a:pt x="70" y="6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57" y="35"/>
                      <a:pt x="57" y="35"/>
                      <a:pt x="57" y="35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59" y="8"/>
                      <a:pt x="59" y="8"/>
                      <a:pt x="59" y="8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0" y="3"/>
                      <a:pt x="56" y="2"/>
                      <a:pt x="53" y="1"/>
                    </a:cubicBezTo>
                    <a:cubicBezTo>
                      <a:pt x="48" y="0"/>
                      <a:pt x="47" y="0"/>
                      <a:pt x="44" y="1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7" y="34"/>
                      <a:pt x="6" y="39"/>
                      <a:pt x="0" y="49"/>
                    </a:cubicBezTo>
                    <a:cubicBezTo>
                      <a:pt x="5" y="52"/>
                      <a:pt x="10" y="55"/>
                      <a:pt x="15" y="57"/>
                    </a:cubicBezTo>
                    <a:cubicBezTo>
                      <a:pt x="19" y="49"/>
                      <a:pt x="27" y="35"/>
                      <a:pt x="27" y="32"/>
                    </a:cubicBezTo>
                    <a:close/>
                  </a:path>
                </a:pathLst>
              </a:custGeom>
              <a:solidFill>
                <a:srgbClr val="C658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53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52" name="Freeform 357"/>
              <p:cNvSpPr>
                <a:spLocks noEditPoints="1"/>
              </p:cNvSpPr>
              <p:nvPr/>
            </p:nvSpPr>
            <p:spPr bwMode="auto">
              <a:xfrm>
                <a:off x="3078044" y="1830214"/>
                <a:ext cx="183310" cy="167914"/>
              </a:xfrm>
              <a:custGeom>
                <a:avLst/>
                <a:gdLst>
                  <a:gd name="T0" fmla="*/ 5 w 45"/>
                  <a:gd name="T1" fmla="*/ 33 h 41"/>
                  <a:gd name="T2" fmla="*/ 7 w 45"/>
                  <a:gd name="T3" fmla="*/ 32 h 41"/>
                  <a:gd name="T4" fmla="*/ 7 w 45"/>
                  <a:gd name="T5" fmla="*/ 32 h 41"/>
                  <a:gd name="T6" fmla="*/ 29 w 45"/>
                  <a:gd name="T7" fmla="*/ 39 h 41"/>
                  <a:gd name="T8" fmla="*/ 29 w 45"/>
                  <a:gd name="T9" fmla="*/ 39 h 41"/>
                  <a:gd name="T10" fmla="*/ 30 w 45"/>
                  <a:gd name="T11" fmla="*/ 41 h 41"/>
                  <a:gd name="T12" fmla="*/ 32 w 45"/>
                  <a:gd name="T13" fmla="*/ 41 h 41"/>
                  <a:gd name="T14" fmla="*/ 33 w 45"/>
                  <a:gd name="T15" fmla="*/ 40 h 41"/>
                  <a:gd name="T16" fmla="*/ 33 w 45"/>
                  <a:gd name="T17" fmla="*/ 40 h 41"/>
                  <a:gd name="T18" fmla="*/ 38 w 45"/>
                  <a:gd name="T19" fmla="*/ 37 h 41"/>
                  <a:gd name="T20" fmla="*/ 44 w 45"/>
                  <a:gd name="T21" fmla="*/ 18 h 41"/>
                  <a:gd name="T22" fmla="*/ 41 w 45"/>
                  <a:gd name="T23" fmla="*/ 13 h 41"/>
                  <a:gd name="T24" fmla="*/ 36 w 45"/>
                  <a:gd name="T25" fmla="*/ 11 h 41"/>
                  <a:gd name="T26" fmla="*/ 36 w 45"/>
                  <a:gd name="T27" fmla="*/ 11 h 41"/>
                  <a:gd name="T28" fmla="*/ 32 w 45"/>
                  <a:gd name="T29" fmla="*/ 4 h 41"/>
                  <a:gd name="T30" fmla="*/ 25 w 45"/>
                  <a:gd name="T31" fmla="*/ 1 h 41"/>
                  <a:gd name="T32" fmla="*/ 17 w 45"/>
                  <a:gd name="T33" fmla="*/ 5 h 41"/>
                  <a:gd name="T34" fmla="*/ 17 w 45"/>
                  <a:gd name="T35" fmla="*/ 6 h 41"/>
                  <a:gd name="T36" fmla="*/ 12 w 45"/>
                  <a:gd name="T37" fmla="*/ 4 h 41"/>
                  <a:gd name="T38" fmla="*/ 7 w 45"/>
                  <a:gd name="T39" fmla="*/ 7 h 41"/>
                  <a:gd name="T40" fmla="*/ 1 w 45"/>
                  <a:gd name="T41" fmla="*/ 25 h 41"/>
                  <a:gd name="T42" fmla="*/ 3 w 45"/>
                  <a:gd name="T43" fmla="*/ 30 h 41"/>
                  <a:gd name="T44" fmla="*/ 3 w 45"/>
                  <a:gd name="T45" fmla="*/ 31 h 41"/>
                  <a:gd name="T46" fmla="*/ 3 w 45"/>
                  <a:gd name="T47" fmla="*/ 32 h 41"/>
                  <a:gd name="T48" fmla="*/ 5 w 45"/>
                  <a:gd name="T49" fmla="*/ 33 h 41"/>
                  <a:gd name="T50" fmla="*/ 20 w 45"/>
                  <a:gd name="T51" fmla="*/ 6 h 41"/>
                  <a:gd name="T52" fmla="*/ 24 w 45"/>
                  <a:gd name="T53" fmla="*/ 4 h 41"/>
                  <a:gd name="T54" fmla="*/ 31 w 45"/>
                  <a:gd name="T55" fmla="*/ 7 h 41"/>
                  <a:gd name="T56" fmla="*/ 33 w 45"/>
                  <a:gd name="T57" fmla="*/ 10 h 41"/>
                  <a:gd name="T58" fmla="*/ 33 w 45"/>
                  <a:gd name="T59" fmla="*/ 10 h 41"/>
                  <a:gd name="T60" fmla="*/ 20 w 45"/>
                  <a:gd name="T61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1">
                    <a:moveTo>
                      <a:pt x="5" y="33"/>
                    </a:moveTo>
                    <a:cubicBezTo>
                      <a:pt x="6" y="33"/>
                      <a:pt x="7" y="33"/>
                      <a:pt x="7" y="32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29" y="40"/>
                      <a:pt x="29" y="40"/>
                      <a:pt x="30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2" y="41"/>
                      <a:pt x="33" y="41"/>
                      <a:pt x="33" y="40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5" y="40"/>
                      <a:pt x="37" y="39"/>
                      <a:pt x="38" y="37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5" y="16"/>
                      <a:pt x="43" y="14"/>
                      <a:pt x="41" y="13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7" y="8"/>
                      <a:pt x="35" y="4"/>
                      <a:pt x="32" y="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2" y="0"/>
                      <a:pt x="18" y="2"/>
                      <a:pt x="17" y="5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3"/>
                      <a:pt x="7" y="4"/>
                      <a:pt x="7" y="7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27"/>
                      <a:pt x="1" y="30"/>
                      <a:pt x="3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2" y="31"/>
                      <a:pt x="3" y="32"/>
                      <a:pt x="3" y="32"/>
                    </a:cubicBezTo>
                    <a:lnTo>
                      <a:pt x="5" y="33"/>
                    </a:lnTo>
                    <a:close/>
                    <a:moveTo>
                      <a:pt x="20" y="6"/>
                    </a:moveTo>
                    <a:cubicBezTo>
                      <a:pt x="21" y="4"/>
                      <a:pt x="22" y="4"/>
                      <a:pt x="24" y="4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3" y="7"/>
                      <a:pt x="33" y="8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20" y="6"/>
                      <a:pt x="20" y="6"/>
                      <a:pt x="20" y="6"/>
                    </a:cubicBezTo>
                    <a:close/>
                  </a:path>
                </a:pathLst>
              </a:custGeom>
              <a:solidFill>
                <a:srgbClr val="C658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53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53" name="Freeform 358"/>
              <p:cNvSpPr/>
              <p:nvPr/>
            </p:nvSpPr>
            <p:spPr bwMode="auto">
              <a:xfrm>
                <a:off x="3090037" y="1797659"/>
                <a:ext cx="820610" cy="500314"/>
              </a:xfrm>
              <a:custGeom>
                <a:avLst/>
                <a:gdLst>
                  <a:gd name="T0" fmla="*/ 479 w 479"/>
                  <a:gd name="T1" fmla="*/ 0 h 292"/>
                  <a:gd name="T2" fmla="*/ 395 w 479"/>
                  <a:gd name="T3" fmla="*/ 33 h 292"/>
                  <a:gd name="T4" fmla="*/ 412 w 479"/>
                  <a:gd name="T5" fmla="*/ 45 h 292"/>
                  <a:gd name="T6" fmla="*/ 307 w 479"/>
                  <a:gd name="T7" fmla="*/ 158 h 292"/>
                  <a:gd name="T8" fmla="*/ 213 w 479"/>
                  <a:gd name="T9" fmla="*/ 148 h 292"/>
                  <a:gd name="T10" fmla="*/ 139 w 479"/>
                  <a:gd name="T11" fmla="*/ 225 h 292"/>
                  <a:gd name="T12" fmla="*/ 62 w 479"/>
                  <a:gd name="T13" fmla="*/ 187 h 292"/>
                  <a:gd name="T14" fmla="*/ 0 w 479"/>
                  <a:gd name="T15" fmla="*/ 266 h 292"/>
                  <a:gd name="T16" fmla="*/ 33 w 479"/>
                  <a:gd name="T17" fmla="*/ 292 h 292"/>
                  <a:gd name="T18" fmla="*/ 74 w 479"/>
                  <a:gd name="T19" fmla="*/ 242 h 292"/>
                  <a:gd name="T20" fmla="*/ 148 w 479"/>
                  <a:gd name="T21" fmla="*/ 278 h 292"/>
                  <a:gd name="T22" fmla="*/ 230 w 479"/>
                  <a:gd name="T23" fmla="*/ 194 h 292"/>
                  <a:gd name="T24" fmla="*/ 323 w 479"/>
                  <a:gd name="T25" fmla="*/ 204 h 292"/>
                  <a:gd name="T26" fmla="*/ 448 w 479"/>
                  <a:gd name="T27" fmla="*/ 72 h 292"/>
                  <a:gd name="T28" fmla="*/ 472 w 479"/>
                  <a:gd name="T29" fmla="*/ 88 h 292"/>
                  <a:gd name="T30" fmla="*/ 479 w 479"/>
                  <a:gd name="T31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9" h="292">
                    <a:moveTo>
                      <a:pt x="479" y="0"/>
                    </a:moveTo>
                    <a:lnTo>
                      <a:pt x="395" y="33"/>
                    </a:lnTo>
                    <a:lnTo>
                      <a:pt x="412" y="45"/>
                    </a:lnTo>
                    <a:lnTo>
                      <a:pt x="307" y="158"/>
                    </a:lnTo>
                    <a:lnTo>
                      <a:pt x="213" y="148"/>
                    </a:lnTo>
                    <a:lnTo>
                      <a:pt x="139" y="225"/>
                    </a:lnTo>
                    <a:lnTo>
                      <a:pt x="62" y="187"/>
                    </a:lnTo>
                    <a:lnTo>
                      <a:pt x="0" y="266"/>
                    </a:lnTo>
                    <a:lnTo>
                      <a:pt x="33" y="292"/>
                    </a:lnTo>
                    <a:lnTo>
                      <a:pt x="74" y="242"/>
                    </a:lnTo>
                    <a:lnTo>
                      <a:pt x="148" y="278"/>
                    </a:lnTo>
                    <a:lnTo>
                      <a:pt x="230" y="194"/>
                    </a:lnTo>
                    <a:lnTo>
                      <a:pt x="323" y="204"/>
                    </a:lnTo>
                    <a:lnTo>
                      <a:pt x="448" y="72"/>
                    </a:lnTo>
                    <a:lnTo>
                      <a:pt x="472" y="88"/>
                    </a:lnTo>
                    <a:lnTo>
                      <a:pt x="479" y="0"/>
                    </a:lnTo>
                    <a:close/>
                  </a:path>
                </a:pathLst>
              </a:custGeom>
              <a:solidFill>
                <a:srgbClr val="C658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53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82" name="Rectangle 4"/>
          <p:cNvSpPr txBox="1">
            <a:spLocks noChangeArrowheads="1"/>
          </p:cNvSpPr>
          <p:nvPr/>
        </p:nvSpPr>
        <p:spPr bwMode="auto">
          <a:xfrm>
            <a:off x="2000209" y="2852142"/>
            <a:ext cx="1921635" cy="79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发展规划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2160531" y="1234348"/>
            <a:ext cx="1656422" cy="1650332"/>
            <a:chOff x="3881858" y="5509627"/>
            <a:chExt cx="1016511" cy="1016511"/>
          </a:xfrm>
        </p:grpSpPr>
        <p:sp>
          <p:nvSpPr>
            <p:cNvPr id="80" name="椭圆 79"/>
            <p:cNvSpPr/>
            <p:nvPr/>
          </p:nvSpPr>
          <p:spPr>
            <a:xfrm>
              <a:off x="3881858" y="5509627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4034463" y="5662232"/>
              <a:ext cx="711301" cy="711301"/>
            </a:xfrm>
            <a:prstGeom prst="ellipse">
              <a:avLst/>
            </a:prstGeom>
            <a:solidFill>
              <a:srgbClr val="C65885"/>
            </a:solidFill>
            <a:ln w="15875">
              <a:noFill/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文本框 22"/>
            <p:cNvSpPr txBox="1"/>
            <p:nvPr/>
          </p:nvSpPr>
          <p:spPr>
            <a:xfrm>
              <a:off x="4074743" y="5748937"/>
              <a:ext cx="596725" cy="511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Agency FB" panose="020B0503020202020204" pitchFamily="34" charset="0"/>
                  <a:ea typeface="等线" panose="02010600030101010101" pitchFamily="2" charset="-122"/>
                </a:rPr>
                <a:t>04</a:t>
              </a:r>
              <a:endParaRPr lang="en-US" altLang="zh-CN" sz="4800" dirty="0">
                <a:solidFill>
                  <a:schemeClr val="bg1"/>
                </a:solidFill>
                <a:latin typeface="Agency FB" panose="020B050302020202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5062419" y="2052943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101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5453953" y="1864845"/>
            <a:ext cx="894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发展计划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230293" y="4802930"/>
            <a:ext cx="191329" cy="208014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770716" y="5010585"/>
            <a:ext cx="287653" cy="269005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1439831" y="4795062"/>
            <a:ext cx="418166" cy="448933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2222966" y="4820177"/>
            <a:ext cx="1050089" cy="1071781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4910774" y="4627801"/>
            <a:ext cx="506961" cy="517287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/>
          <p:nvPr/>
        </p:nvSpPr>
        <p:spPr>
          <a:xfrm>
            <a:off x="3454749" y="4493825"/>
            <a:ext cx="506961" cy="517287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/>
          <p:nvPr/>
        </p:nvSpPr>
        <p:spPr>
          <a:xfrm>
            <a:off x="4291264" y="4802571"/>
            <a:ext cx="191329" cy="208014"/>
          </a:xfrm>
          <a:prstGeom prst="ellipse">
            <a:avLst/>
          </a:prstGeom>
          <a:solidFill>
            <a:srgbClr val="00B0F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/>
          <p:cNvSpPr/>
          <p:nvPr/>
        </p:nvSpPr>
        <p:spPr>
          <a:xfrm>
            <a:off x="8125312" y="4677749"/>
            <a:ext cx="300198" cy="28485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/>
          <p:cNvSpPr/>
          <p:nvPr/>
        </p:nvSpPr>
        <p:spPr>
          <a:xfrm>
            <a:off x="5669435" y="4906578"/>
            <a:ext cx="798274" cy="840849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6778462" y="4386972"/>
            <a:ext cx="1151817" cy="115126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/>
          <p:nvPr/>
        </p:nvSpPr>
        <p:spPr>
          <a:xfrm>
            <a:off x="8620543" y="4073306"/>
            <a:ext cx="1050089" cy="1071781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5062419" y="2773033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6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5453953" y="2584935"/>
            <a:ext cx="894080" cy="521970"/>
          </a:xfrm>
          <a:prstGeom prst="rect">
            <a:avLst/>
          </a:prstGeom>
        </p:spPr>
        <p:txBody>
          <a:bodyPr wrap="none">
            <a:spAutoFit/>
          </a:bodyPr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融资计划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</p:spTree>
  </p:cSld>
  <p:clrMapOvr>
    <a:masterClrMapping/>
  </p:clrMapOvr>
  <p:transition spd="slow" advTm="6000">
    <p:wip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8731 -0.12527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74" y="-62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 p14:presetBounceEnd="8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0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1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28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" grpId="0"/>
          <p:bldP spid="3" grpId="0"/>
          <p:bldP spid="46" grpId="0" animBg="1"/>
          <p:bldP spid="46" grpId="1" animBg="1"/>
          <p:bldP spid="47" grpId="0" animBg="1"/>
          <p:bldP spid="47" grpId="1" animBg="1"/>
          <p:bldP spid="50" grpId="0" animBg="1"/>
          <p:bldP spid="50" grpId="1" animBg="1"/>
          <p:bldP spid="51" grpId="0" animBg="1"/>
          <p:bldP spid="51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8731 -0.12527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74" y="-62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28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" grpId="0"/>
          <p:bldP spid="3" grpId="0"/>
          <p:bldP spid="46" grpId="0" animBg="1"/>
          <p:bldP spid="46" grpId="1" animBg="1"/>
          <p:bldP spid="47" grpId="0" animBg="1"/>
          <p:bldP spid="47" grpId="1" animBg="1"/>
          <p:bldP spid="50" grpId="0" animBg="1"/>
          <p:bldP spid="50" grpId="1" animBg="1"/>
          <p:bldP spid="51" grpId="0" animBg="1"/>
          <p:bldP spid="51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982418" y="1609565"/>
            <a:ext cx="2225828" cy="2626308"/>
            <a:chOff x="4832531" y="1500201"/>
            <a:chExt cx="2966869" cy="3501947"/>
          </a:xfrm>
        </p:grpSpPr>
        <p:sp>
          <p:nvSpPr>
            <p:cNvPr id="3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任意多边形 3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椭圆 4"/>
          <p:cNvSpPr/>
          <p:nvPr/>
        </p:nvSpPr>
        <p:spPr>
          <a:xfrm>
            <a:off x="938534" y="1307223"/>
            <a:ext cx="3102540" cy="310141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304800" dist="635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774924" y="1609565"/>
            <a:ext cx="2225828" cy="2626308"/>
            <a:chOff x="4832531" y="1500201"/>
            <a:chExt cx="2966869" cy="3501947"/>
          </a:xfrm>
        </p:grpSpPr>
        <p:sp>
          <p:nvSpPr>
            <p:cNvPr id="7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588000" y="1609565"/>
            <a:ext cx="2225828" cy="2626308"/>
            <a:chOff x="4832531" y="1500201"/>
            <a:chExt cx="2966869" cy="3501947"/>
          </a:xfrm>
        </p:grpSpPr>
        <p:sp>
          <p:nvSpPr>
            <p:cNvPr id="10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372332" y="1609565"/>
            <a:ext cx="2225828" cy="2626308"/>
            <a:chOff x="4832531" y="1500201"/>
            <a:chExt cx="2966869" cy="3501947"/>
          </a:xfrm>
        </p:grpSpPr>
        <p:sp>
          <p:nvSpPr>
            <p:cNvPr id="13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rgbClr val="CFCFCF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154239" y="1609565"/>
            <a:ext cx="2225828" cy="2626308"/>
            <a:chOff x="1538516" y="1764413"/>
            <a:chExt cx="2966869" cy="3501947"/>
          </a:xfrm>
        </p:grpSpPr>
        <p:sp>
          <p:nvSpPr>
            <p:cNvPr id="15" name="等腰三角形 16"/>
            <p:cNvSpPr/>
            <p:nvPr/>
          </p:nvSpPr>
          <p:spPr>
            <a:xfrm rot="420000" flipV="1">
              <a:off x="1538516" y="4874931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2522584" y="1764413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938534" y="1658929"/>
            <a:ext cx="953980" cy="2398008"/>
            <a:chOff x="1250998" y="1830236"/>
            <a:chExt cx="1271587" cy="3197529"/>
          </a:xfrm>
        </p:grpSpPr>
        <p:sp>
          <p:nvSpPr>
            <p:cNvPr id="17" name="任意多边形 16"/>
            <p:cNvSpPr/>
            <p:nvPr/>
          </p:nvSpPr>
          <p:spPr>
            <a:xfrm>
              <a:off x="1250998" y="1830236"/>
              <a:ext cx="1271587" cy="3197529"/>
            </a:xfrm>
            <a:custGeom>
              <a:avLst/>
              <a:gdLst>
                <a:gd name="connsiteX0" fmla="*/ 767235 w 1271587"/>
                <a:gd name="connsiteY0" fmla="*/ 0 h 3197529"/>
                <a:gd name="connsiteX1" fmla="*/ 1271587 w 1271587"/>
                <a:gd name="connsiteY1" fmla="*/ 126088 h 3197529"/>
                <a:gd name="connsiteX2" fmla="*/ 1271587 w 1271587"/>
                <a:gd name="connsiteY2" fmla="*/ 3066470 h 3197529"/>
                <a:gd name="connsiteX3" fmla="*/ 747354 w 1271587"/>
                <a:gd name="connsiteY3" fmla="*/ 3197529 h 3197529"/>
                <a:gd name="connsiteX4" fmla="*/ 605625 w 1271587"/>
                <a:gd name="connsiteY4" fmla="*/ 3068717 h 3197529"/>
                <a:gd name="connsiteX5" fmla="*/ 0 w 1271587"/>
                <a:gd name="connsiteY5" fmla="*/ 1606609 h 3197529"/>
                <a:gd name="connsiteX6" fmla="*/ 752463 w 1271587"/>
                <a:gd name="connsiteY6" fmla="*/ 11047 h 3197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1587" h="3197529">
                  <a:moveTo>
                    <a:pt x="767235" y="0"/>
                  </a:moveTo>
                  <a:lnTo>
                    <a:pt x="1271587" y="126088"/>
                  </a:lnTo>
                  <a:lnTo>
                    <a:pt x="1271587" y="3066470"/>
                  </a:lnTo>
                  <a:lnTo>
                    <a:pt x="747354" y="3197529"/>
                  </a:lnTo>
                  <a:lnTo>
                    <a:pt x="605625" y="3068717"/>
                  </a:lnTo>
                  <a:cubicBezTo>
                    <a:pt x="231439" y="2694531"/>
                    <a:pt x="0" y="2177598"/>
                    <a:pt x="0" y="1606609"/>
                  </a:cubicBezTo>
                  <a:cubicBezTo>
                    <a:pt x="0" y="964247"/>
                    <a:pt x="292915" y="390299"/>
                    <a:pt x="752463" y="11047"/>
                  </a:cubicBezTo>
                  <a:close/>
                </a:path>
              </a:pathLst>
            </a:custGeom>
            <a:solidFill>
              <a:srgbClr val="01ACBE"/>
            </a:solidFill>
            <a:ln>
              <a:noFill/>
            </a:ln>
            <a:effectLst>
              <a:innerShdw blurRad="177800" dist="101600" dir="10800000">
                <a:srgbClr val="1F1F1F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文本框 3"/>
            <p:cNvSpPr txBox="1"/>
            <p:nvPr/>
          </p:nvSpPr>
          <p:spPr>
            <a:xfrm>
              <a:off x="1630362" y="2455107"/>
              <a:ext cx="735530" cy="192438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发展计划</a:t>
              </a:r>
              <a:endParaRPr lang="zh-CN" altLang="en-US" sz="24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sp>
        <p:nvSpPr>
          <p:cNvPr id="19" name="文本框 4"/>
          <p:cNvSpPr txBox="1"/>
          <p:nvPr/>
        </p:nvSpPr>
        <p:spPr>
          <a:xfrm>
            <a:off x="2632940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C85C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01</a:t>
            </a:r>
            <a:endParaRPr lang="zh-CN" altLang="en-US" sz="2400" dirty="0">
              <a:solidFill>
                <a:srgbClr val="FFC85C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687649" y="2201307"/>
            <a:ext cx="476980" cy="66437"/>
          </a:xfrm>
          <a:prstGeom prst="rect">
            <a:avLst/>
          </a:prstGeom>
          <a:solidFill>
            <a:srgbClr val="FFC85C"/>
          </a:solidFill>
          <a:ln>
            <a:noFill/>
          </a:ln>
          <a:scene3d>
            <a:camera prst="perspectiveLeft" fov="2700000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B850"/>
              </a:solidFill>
            </a:endParaRPr>
          </a:p>
        </p:txBody>
      </p:sp>
      <p:sp>
        <p:nvSpPr>
          <p:cNvPr id="21" name="文本框 29"/>
          <p:cNvSpPr txBox="1"/>
          <p:nvPr/>
        </p:nvSpPr>
        <p:spPr>
          <a:xfrm>
            <a:off x="3788666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1ACBE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02</a:t>
            </a:r>
            <a:endParaRPr lang="zh-CN" altLang="en-US" sz="2400" dirty="0">
              <a:solidFill>
                <a:srgbClr val="01ACBE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867209" y="2201307"/>
            <a:ext cx="476980" cy="66437"/>
          </a:xfrm>
          <a:prstGeom prst="rect">
            <a:avLst/>
          </a:prstGeom>
          <a:solidFill>
            <a:srgbClr val="01ACBE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" name="文本框 31"/>
          <p:cNvSpPr txBox="1"/>
          <p:nvPr/>
        </p:nvSpPr>
        <p:spPr>
          <a:xfrm>
            <a:off x="5034126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E87071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03</a:t>
            </a:r>
            <a:endParaRPr lang="zh-CN" altLang="en-US" sz="2400" dirty="0">
              <a:solidFill>
                <a:srgbClr val="E87071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108162" y="2201307"/>
            <a:ext cx="476980" cy="66437"/>
          </a:xfrm>
          <a:prstGeom prst="rect">
            <a:avLst/>
          </a:prstGeom>
          <a:solidFill>
            <a:srgbClr val="E87071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4F1ED"/>
              </a:solidFill>
            </a:endParaRPr>
          </a:p>
        </p:txBody>
      </p:sp>
      <p:sp>
        <p:nvSpPr>
          <p:cNvPr id="25" name="文本框 33"/>
          <p:cNvSpPr txBox="1"/>
          <p:nvPr/>
        </p:nvSpPr>
        <p:spPr>
          <a:xfrm>
            <a:off x="6247473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AF92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04</a:t>
            </a:r>
            <a:endParaRPr lang="zh-CN" altLang="en-US" sz="2400" dirty="0">
              <a:solidFill>
                <a:srgbClr val="00AF92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325048" y="2201307"/>
            <a:ext cx="476980" cy="66437"/>
          </a:xfrm>
          <a:prstGeom prst="rect">
            <a:avLst/>
          </a:prstGeom>
          <a:solidFill>
            <a:srgbClr val="00AF92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6858"/>
              </a:solidFill>
            </a:endParaRPr>
          </a:p>
        </p:txBody>
      </p:sp>
      <p:sp>
        <p:nvSpPr>
          <p:cNvPr id="27" name="文本框 35"/>
          <p:cNvSpPr txBox="1"/>
          <p:nvPr/>
        </p:nvSpPr>
        <p:spPr>
          <a:xfrm>
            <a:off x="7408739" y="1734344"/>
            <a:ext cx="627121" cy="461665"/>
          </a:xfrm>
          <a:prstGeom prst="rect">
            <a:avLst/>
          </a:prstGeom>
          <a:noFill/>
          <a:scene3d>
            <a:camera prst="perspectiveLeft">
              <a:rot lat="0" lon="120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663A77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05</a:t>
            </a:r>
            <a:endParaRPr lang="zh-CN" altLang="en-US" sz="2400" dirty="0">
              <a:solidFill>
                <a:srgbClr val="663A77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487200" y="2201307"/>
            <a:ext cx="476980" cy="66437"/>
          </a:xfrm>
          <a:prstGeom prst="rect">
            <a:avLst/>
          </a:prstGeom>
          <a:solidFill>
            <a:srgbClr val="663A77"/>
          </a:soli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45" name="文本框 53"/>
          <p:cNvSpPr txBox="1"/>
          <p:nvPr/>
        </p:nvSpPr>
        <p:spPr>
          <a:xfrm>
            <a:off x="1998240" y="2409621"/>
            <a:ext cx="1269400" cy="523220"/>
          </a:xfrm>
          <a:prstGeom prst="rect">
            <a:avLst/>
          </a:prstGeom>
          <a:noFill/>
          <a:scene3d>
            <a:camera prst="perspectiveLeft" fov="2700000">
              <a:rot lat="0" lon="1200000" rev="0"/>
            </a:camera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pPr algn="l"/>
            <a:r>
              <a:rPr lang="zh-CN" altLang="en-US" sz="1400" dirty="0">
                <a:solidFill>
                  <a:srgbClr val="FFC85C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线上平台全面铺开优化运营</a:t>
            </a:r>
            <a:endParaRPr lang="zh-CN" altLang="en-US" sz="1400" dirty="0">
              <a:solidFill>
                <a:srgbClr val="FFC85C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47" name="文本框 55"/>
          <p:cNvSpPr txBox="1"/>
          <p:nvPr/>
        </p:nvSpPr>
        <p:spPr>
          <a:xfrm>
            <a:off x="3475700" y="2409014"/>
            <a:ext cx="1075192" cy="64633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pPr algn="l"/>
            <a:r>
              <a:rPr lang="zh-CN" altLang="en-US" sz="1200" dirty="0">
                <a:solidFill>
                  <a:srgbClr val="01ACBE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市场占有率达到</a:t>
            </a:r>
            <a:r>
              <a:rPr lang="en-US" altLang="zh-CN" sz="2400" dirty="0">
                <a:solidFill>
                  <a:srgbClr val="01ACBE"/>
                </a:solidFill>
                <a:latin typeface="Agency FB" panose="020B0503020202020204" pitchFamily="34" charset="0"/>
                <a:ea typeface="方正正纤黑简体" panose="02000000000000000000" pitchFamily="2" charset="-122"/>
              </a:rPr>
              <a:t>80%</a:t>
            </a:r>
            <a:endParaRPr lang="zh-CN" altLang="en-US" sz="1400" dirty="0">
              <a:solidFill>
                <a:srgbClr val="01ACBE"/>
              </a:solidFill>
              <a:latin typeface="Agency FB" panose="020B0503020202020204" pitchFamily="34" charset="0"/>
              <a:ea typeface="方正正纤黑简体" panose="02000000000000000000" pitchFamily="2" charset="-122"/>
            </a:endParaRPr>
          </a:p>
        </p:txBody>
      </p:sp>
      <p:sp>
        <p:nvSpPr>
          <p:cNvPr id="49" name="文本框 57"/>
          <p:cNvSpPr txBox="1"/>
          <p:nvPr/>
        </p:nvSpPr>
        <p:spPr>
          <a:xfrm>
            <a:off x="4582833" y="2424391"/>
            <a:ext cx="1198892" cy="64633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r>
              <a:rPr lang="zh-CN" altLang="en-US" sz="12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线下实体覆盖率翻 </a:t>
            </a:r>
            <a:r>
              <a:rPr lang="en-US" altLang="zh-CN" sz="2400" dirty="0">
                <a:solidFill>
                  <a:srgbClr val="E87071"/>
                </a:solidFill>
                <a:latin typeface="Agency FB" panose="020B0503020202020204" pitchFamily="34" charset="0"/>
                <a:ea typeface="方正正纤黑简体" panose="02000000000000000000" pitchFamily="2" charset="-122"/>
              </a:rPr>
              <a:t>3</a:t>
            </a:r>
            <a:r>
              <a:rPr lang="en-US" altLang="zh-CN" sz="14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 </a:t>
            </a:r>
            <a:r>
              <a:rPr lang="zh-CN" altLang="en-US" sz="12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番</a:t>
            </a:r>
            <a:endParaRPr lang="zh-CN" altLang="en-US" sz="1400" dirty="0">
              <a:solidFill>
                <a:srgbClr val="E87071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1" name="文本框 59"/>
          <p:cNvSpPr txBox="1"/>
          <p:nvPr/>
        </p:nvSpPr>
        <p:spPr>
          <a:xfrm>
            <a:off x="5814665" y="2431274"/>
            <a:ext cx="1212496" cy="64633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r>
              <a:rPr lang="zh-CN" altLang="en-US" sz="1200" dirty="0">
                <a:solidFill>
                  <a:srgbClr val="00AF92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全年营业额达到至少</a:t>
            </a:r>
            <a:r>
              <a:rPr lang="en-US" altLang="zh-CN" sz="2400" dirty="0">
                <a:solidFill>
                  <a:srgbClr val="00AF92"/>
                </a:solidFill>
                <a:latin typeface="Agency FB" panose="020B0503020202020204" pitchFamily="34" charset="0"/>
              </a:rPr>
              <a:t>2</a:t>
            </a:r>
            <a:r>
              <a:rPr lang="zh-CN" altLang="en-US" sz="1200" dirty="0">
                <a:solidFill>
                  <a:srgbClr val="00AF92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个亿</a:t>
            </a:r>
            <a:endParaRPr lang="zh-CN" altLang="en-US" sz="1200" dirty="0">
              <a:solidFill>
                <a:srgbClr val="00AF92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3" name="文本框 66"/>
          <p:cNvSpPr txBox="1"/>
          <p:nvPr/>
        </p:nvSpPr>
        <p:spPr>
          <a:xfrm>
            <a:off x="6998251" y="2431273"/>
            <a:ext cx="1212496" cy="64633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r>
              <a:rPr lang="zh-CN" altLang="en-US" sz="1200" dirty="0">
                <a:solidFill>
                  <a:srgbClr val="663A77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发展全国各地</a:t>
            </a:r>
            <a:r>
              <a:rPr lang="en-US" altLang="zh-CN" sz="2400" dirty="0">
                <a:solidFill>
                  <a:srgbClr val="663A77"/>
                </a:solidFill>
                <a:latin typeface="Agency FB" panose="020B0503020202020204" pitchFamily="34" charset="0"/>
              </a:rPr>
              <a:t>200</a:t>
            </a:r>
            <a:r>
              <a:rPr lang="zh-CN" altLang="en-US" sz="1200" dirty="0">
                <a:solidFill>
                  <a:srgbClr val="663A77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个门店</a:t>
            </a:r>
            <a:endParaRPr lang="zh-CN" altLang="en-US" sz="1200" dirty="0">
              <a:solidFill>
                <a:srgbClr val="663A77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5" name="文本框 113"/>
          <p:cNvSpPr txBox="1"/>
          <p:nvPr/>
        </p:nvSpPr>
        <p:spPr>
          <a:xfrm>
            <a:off x="2234357" y="3070722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6" name="文本框 113"/>
          <p:cNvSpPr txBox="1"/>
          <p:nvPr/>
        </p:nvSpPr>
        <p:spPr>
          <a:xfrm>
            <a:off x="3438323" y="307410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7" name="文本框 113"/>
          <p:cNvSpPr txBox="1"/>
          <p:nvPr/>
        </p:nvSpPr>
        <p:spPr>
          <a:xfrm>
            <a:off x="4679419" y="307410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8" name="文本框 113"/>
          <p:cNvSpPr txBox="1"/>
          <p:nvPr/>
        </p:nvSpPr>
        <p:spPr>
          <a:xfrm>
            <a:off x="5953265" y="308701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9" name="文本框 113"/>
          <p:cNvSpPr txBox="1"/>
          <p:nvPr/>
        </p:nvSpPr>
        <p:spPr>
          <a:xfrm>
            <a:off x="7068447" y="307410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60" name="矩形 3"/>
          <p:cNvSpPr>
            <a:spLocks noChangeArrowheads="1"/>
          </p:cNvSpPr>
          <p:nvPr/>
        </p:nvSpPr>
        <p:spPr bwMode="auto">
          <a:xfrm>
            <a:off x="4037306" y="341954"/>
            <a:ext cx="1158240" cy="37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发展计划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000">
        <p14:prism isInverted="1" isContent="1"/>
      </p:transition>
    </mc:Choice>
    <mc:Fallback>
      <p:transition spd="slow" advTm="7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40000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40000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accel="40000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accel="40000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9" grpId="0"/>
          <p:bldP spid="20" grpId="0" animBg="1"/>
          <p:bldP spid="21" grpId="0"/>
          <p:bldP spid="22" grpId="0" animBg="1"/>
          <p:bldP spid="23" grpId="0"/>
          <p:bldP spid="24" grpId="0" animBg="1"/>
          <p:bldP spid="25" grpId="0"/>
          <p:bldP spid="26" grpId="0" animBg="1"/>
          <p:bldP spid="27" grpId="0"/>
          <p:bldP spid="28" grpId="0" animBg="1"/>
          <p:bldP spid="45" grpId="0"/>
          <p:bldP spid="47" grpId="0"/>
          <p:bldP spid="49" grpId="0"/>
          <p:bldP spid="51" grpId="0"/>
          <p:bldP spid="53" grpId="0"/>
          <p:bldP spid="55" grpId="0"/>
          <p:bldP spid="56" grpId="0"/>
          <p:bldP spid="57" grpId="0"/>
          <p:bldP spid="58" grpId="0"/>
          <p:bldP spid="5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4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4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accel="4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accel="4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9" grpId="0"/>
          <p:bldP spid="20" grpId="0" animBg="1"/>
          <p:bldP spid="21" grpId="0"/>
          <p:bldP spid="22" grpId="0" animBg="1"/>
          <p:bldP spid="23" grpId="0"/>
          <p:bldP spid="24" grpId="0" animBg="1"/>
          <p:bldP spid="25" grpId="0"/>
          <p:bldP spid="26" grpId="0" animBg="1"/>
          <p:bldP spid="27" grpId="0"/>
          <p:bldP spid="28" grpId="0" animBg="1"/>
          <p:bldP spid="45" grpId="0"/>
          <p:bldP spid="47" grpId="0"/>
          <p:bldP spid="49" grpId="0"/>
          <p:bldP spid="51" grpId="0"/>
          <p:bldP spid="53" grpId="0"/>
          <p:bldP spid="55" grpId="0"/>
          <p:bldP spid="56" grpId="0"/>
          <p:bldP spid="57" grpId="0"/>
          <p:bldP spid="58" grpId="0"/>
          <p:bldP spid="5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982418" y="1609565"/>
            <a:ext cx="2225828" cy="2626308"/>
            <a:chOff x="4832531" y="1500201"/>
            <a:chExt cx="2966869" cy="3501947"/>
          </a:xfrm>
        </p:grpSpPr>
        <p:sp>
          <p:nvSpPr>
            <p:cNvPr id="3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任意多边形 3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椭圆 4"/>
          <p:cNvSpPr/>
          <p:nvPr/>
        </p:nvSpPr>
        <p:spPr>
          <a:xfrm>
            <a:off x="938534" y="1307223"/>
            <a:ext cx="3102540" cy="310141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304800" dist="635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774924" y="1609565"/>
            <a:ext cx="2225828" cy="2626308"/>
            <a:chOff x="4832531" y="1500201"/>
            <a:chExt cx="2966869" cy="3501947"/>
          </a:xfrm>
        </p:grpSpPr>
        <p:sp>
          <p:nvSpPr>
            <p:cNvPr id="7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588000" y="1609565"/>
            <a:ext cx="2225828" cy="2626308"/>
            <a:chOff x="4832531" y="1500201"/>
            <a:chExt cx="2966869" cy="3501947"/>
          </a:xfrm>
        </p:grpSpPr>
        <p:sp>
          <p:nvSpPr>
            <p:cNvPr id="10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372332" y="1609565"/>
            <a:ext cx="2225828" cy="2626308"/>
            <a:chOff x="4832531" y="1500201"/>
            <a:chExt cx="2966869" cy="3501947"/>
          </a:xfrm>
        </p:grpSpPr>
        <p:sp>
          <p:nvSpPr>
            <p:cNvPr id="13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rgbClr val="CFCFCF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154239" y="1609565"/>
            <a:ext cx="2225828" cy="2626308"/>
            <a:chOff x="1538516" y="1764413"/>
            <a:chExt cx="2966869" cy="3501947"/>
          </a:xfrm>
        </p:grpSpPr>
        <p:sp>
          <p:nvSpPr>
            <p:cNvPr id="15" name="等腰三角形 16"/>
            <p:cNvSpPr/>
            <p:nvPr/>
          </p:nvSpPr>
          <p:spPr>
            <a:xfrm rot="420000" flipV="1">
              <a:off x="1538516" y="4874931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2522584" y="1764413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938534" y="1658929"/>
            <a:ext cx="953980" cy="2398008"/>
            <a:chOff x="1250998" y="1830236"/>
            <a:chExt cx="1271587" cy="3197529"/>
          </a:xfrm>
        </p:grpSpPr>
        <p:sp>
          <p:nvSpPr>
            <p:cNvPr id="17" name="任意多边形 16"/>
            <p:cNvSpPr/>
            <p:nvPr/>
          </p:nvSpPr>
          <p:spPr>
            <a:xfrm>
              <a:off x="1250998" y="1830236"/>
              <a:ext cx="1271587" cy="3197529"/>
            </a:xfrm>
            <a:custGeom>
              <a:avLst/>
              <a:gdLst>
                <a:gd name="connsiteX0" fmla="*/ 767235 w 1271587"/>
                <a:gd name="connsiteY0" fmla="*/ 0 h 3197529"/>
                <a:gd name="connsiteX1" fmla="*/ 1271587 w 1271587"/>
                <a:gd name="connsiteY1" fmla="*/ 126088 h 3197529"/>
                <a:gd name="connsiteX2" fmla="*/ 1271587 w 1271587"/>
                <a:gd name="connsiteY2" fmla="*/ 3066470 h 3197529"/>
                <a:gd name="connsiteX3" fmla="*/ 747354 w 1271587"/>
                <a:gd name="connsiteY3" fmla="*/ 3197529 h 3197529"/>
                <a:gd name="connsiteX4" fmla="*/ 605625 w 1271587"/>
                <a:gd name="connsiteY4" fmla="*/ 3068717 h 3197529"/>
                <a:gd name="connsiteX5" fmla="*/ 0 w 1271587"/>
                <a:gd name="connsiteY5" fmla="*/ 1606609 h 3197529"/>
                <a:gd name="connsiteX6" fmla="*/ 752463 w 1271587"/>
                <a:gd name="connsiteY6" fmla="*/ 11047 h 3197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1587" h="3197529">
                  <a:moveTo>
                    <a:pt x="767235" y="0"/>
                  </a:moveTo>
                  <a:lnTo>
                    <a:pt x="1271587" y="126088"/>
                  </a:lnTo>
                  <a:lnTo>
                    <a:pt x="1271587" y="3066470"/>
                  </a:lnTo>
                  <a:lnTo>
                    <a:pt x="747354" y="3197529"/>
                  </a:lnTo>
                  <a:lnTo>
                    <a:pt x="605625" y="3068717"/>
                  </a:lnTo>
                  <a:cubicBezTo>
                    <a:pt x="231439" y="2694531"/>
                    <a:pt x="0" y="2177598"/>
                    <a:pt x="0" y="1606609"/>
                  </a:cubicBezTo>
                  <a:cubicBezTo>
                    <a:pt x="0" y="964247"/>
                    <a:pt x="292915" y="390299"/>
                    <a:pt x="752463" y="11047"/>
                  </a:cubicBezTo>
                  <a:close/>
                </a:path>
              </a:pathLst>
            </a:custGeom>
            <a:solidFill>
              <a:srgbClr val="01ACBE"/>
            </a:solidFill>
            <a:ln>
              <a:noFill/>
            </a:ln>
            <a:effectLst>
              <a:innerShdw blurRad="177800" dist="101600" dir="10800000">
                <a:srgbClr val="1F1F1F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文本框 3"/>
            <p:cNvSpPr txBox="1"/>
            <p:nvPr/>
          </p:nvSpPr>
          <p:spPr>
            <a:xfrm>
              <a:off x="1630362" y="2455107"/>
              <a:ext cx="735530" cy="192438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融资计划</a:t>
              </a:r>
              <a:endParaRPr lang="zh-CN" altLang="en-US" sz="24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sp>
        <p:nvSpPr>
          <p:cNvPr id="19" name="文本框 4"/>
          <p:cNvSpPr txBox="1"/>
          <p:nvPr/>
        </p:nvSpPr>
        <p:spPr>
          <a:xfrm>
            <a:off x="2632940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C85C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01</a:t>
            </a:r>
            <a:endParaRPr lang="zh-CN" altLang="en-US" sz="2400" dirty="0">
              <a:solidFill>
                <a:srgbClr val="FFC85C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687649" y="2201307"/>
            <a:ext cx="476980" cy="66437"/>
          </a:xfrm>
          <a:prstGeom prst="rect">
            <a:avLst/>
          </a:prstGeom>
          <a:solidFill>
            <a:srgbClr val="FFC85C"/>
          </a:solidFill>
          <a:ln>
            <a:noFill/>
          </a:ln>
          <a:scene3d>
            <a:camera prst="perspectiveLeft" fov="2700000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B850"/>
              </a:solidFill>
            </a:endParaRPr>
          </a:p>
        </p:txBody>
      </p:sp>
      <p:sp>
        <p:nvSpPr>
          <p:cNvPr id="21" name="文本框 29"/>
          <p:cNvSpPr txBox="1"/>
          <p:nvPr/>
        </p:nvSpPr>
        <p:spPr>
          <a:xfrm>
            <a:off x="3788666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1ACBE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02</a:t>
            </a:r>
            <a:endParaRPr lang="zh-CN" altLang="en-US" sz="2400" dirty="0">
              <a:solidFill>
                <a:srgbClr val="01ACBE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867209" y="2201307"/>
            <a:ext cx="476980" cy="66437"/>
          </a:xfrm>
          <a:prstGeom prst="rect">
            <a:avLst/>
          </a:prstGeom>
          <a:solidFill>
            <a:srgbClr val="01ACBE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" name="文本框 31"/>
          <p:cNvSpPr txBox="1"/>
          <p:nvPr/>
        </p:nvSpPr>
        <p:spPr>
          <a:xfrm>
            <a:off x="5034126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E87071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03</a:t>
            </a:r>
            <a:endParaRPr lang="zh-CN" altLang="en-US" sz="2400" dirty="0">
              <a:solidFill>
                <a:srgbClr val="E87071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108162" y="2201307"/>
            <a:ext cx="476980" cy="66437"/>
          </a:xfrm>
          <a:prstGeom prst="rect">
            <a:avLst/>
          </a:prstGeom>
          <a:solidFill>
            <a:srgbClr val="E87071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4F1ED"/>
              </a:solidFill>
            </a:endParaRPr>
          </a:p>
        </p:txBody>
      </p:sp>
      <p:sp>
        <p:nvSpPr>
          <p:cNvPr id="25" name="文本框 33"/>
          <p:cNvSpPr txBox="1"/>
          <p:nvPr/>
        </p:nvSpPr>
        <p:spPr>
          <a:xfrm>
            <a:off x="6247473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AF92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04</a:t>
            </a:r>
            <a:endParaRPr lang="zh-CN" altLang="en-US" sz="2400" dirty="0">
              <a:solidFill>
                <a:srgbClr val="00AF92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325048" y="2201307"/>
            <a:ext cx="476980" cy="66437"/>
          </a:xfrm>
          <a:prstGeom prst="rect">
            <a:avLst/>
          </a:prstGeom>
          <a:solidFill>
            <a:srgbClr val="00AF92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6858"/>
              </a:solidFill>
            </a:endParaRPr>
          </a:p>
        </p:txBody>
      </p:sp>
      <p:sp>
        <p:nvSpPr>
          <p:cNvPr id="27" name="文本框 35"/>
          <p:cNvSpPr txBox="1"/>
          <p:nvPr/>
        </p:nvSpPr>
        <p:spPr>
          <a:xfrm>
            <a:off x="7408739" y="1734344"/>
            <a:ext cx="627121" cy="461665"/>
          </a:xfrm>
          <a:prstGeom prst="rect">
            <a:avLst/>
          </a:prstGeom>
          <a:noFill/>
          <a:scene3d>
            <a:camera prst="perspectiveLeft">
              <a:rot lat="0" lon="120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663A77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05</a:t>
            </a:r>
            <a:endParaRPr lang="zh-CN" altLang="en-US" sz="2400" dirty="0">
              <a:solidFill>
                <a:srgbClr val="663A77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487200" y="2201307"/>
            <a:ext cx="476980" cy="66437"/>
          </a:xfrm>
          <a:prstGeom prst="rect">
            <a:avLst/>
          </a:prstGeom>
          <a:solidFill>
            <a:srgbClr val="663A77"/>
          </a:soli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45" name="文本框 53"/>
          <p:cNvSpPr txBox="1"/>
          <p:nvPr/>
        </p:nvSpPr>
        <p:spPr>
          <a:xfrm>
            <a:off x="1998240" y="2409621"/>
            <a:ext cx="1269400" cy="523220"/>
          </a:xfrm>
          <a:prstGeom prst="rect">
            <a:avLst/>
          </a:prstGeom>
          <a:noFill/>
          <a:scene3d>
            <a:camera prst="perspectiveLeft" fov="2700000">
              <a:rot lat="0" lon="1200000" rev="0"/>
            </a:camera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pPr algn="l"/>
            <a:r>
              <a:rPr lang="zh-CN" altLang="en-US" sz="1400" dirty="0">
                <a:solidFill>
                  <a:srgbClr val="FFC85C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线上平台全面铺开优化运营</a:t>
            </a:r>
            <a:endParaRPr lang="zh-CN" altLang="en-US" sz="1400" dirty="0">
              <a:solidFill>
                <a:srgbClr val="FFC85C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47" name="文本框 55"/>
          <p:cNvSpPr txBox="1"/>
          <p:nvPr/>
        </p:nvSpPr>
        <p:spPr>
          <a:xfrm>
            <a:off x="3475700" y="2409014"/>
            <a:ext cx="1075192" cy="64633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pPr algn="l"/>
            <a:r>
              <a:rPr lang="zh-CN" altLang="en-US" sz="1200" dirty="0">
                <a:solidFill>
                  <a:srgbClr val="01ACBE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市场占有率达到</a:t>
            </a:r>
            <a:r>
              <a:rPr lang="en-US" altLang="zh-CN" sz="2400" dirty="0">
                <a:solidFill>
                  <a:srgbClr val="01ACBE"/>
                </a:solidFill>
                <a:latin typeface="Agency FB" panose="020B0503020202020204" pitchFamily="34" charset="0"/>
                <a:ea typeface="方正正纤黑简体" panose="02000000000000000000" pitchFamily="2" charset="-122"/>
              </a:rPr>
              <a:t>80%</a:t>
            </a:r>
            <a:endParaRPr lang="zh-CN" altLang="en-US" sz="1400" dirty="0">
              <a:solidFill>
                <a:srgbClr val="01ACBE"/>
              </a:solidFill>
              <a:latin typeface="Agency FB" panose="020B0503020202020204" pitchFamily="34" charset="0"/>
              <a:ea typeface="方正正纤黑简体" panose="02000000000000000000" pitchFamily="2" charset="-122"/>
            </a:endParaRPr>
          </a:p>
        </p:txBody>
      </p:sp>
      <p:sp>
        <p:nvSpPr>
          <p:cNvPr id="49" name="文本框 57"/>
          <p:cNvSpPr txBox="1"/>
          <p:nvPr/>
        </p:nvSpPr>
        <p:spPr>
          <a:xfrm>
            <a:off x="4582833" y="2424391"/>
            <a:ext cx="1198892" cy="64633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r>
              <a:rPr lang="zh-CN" altLang="en-US" sz="12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线下实体覆盖率翻 </a:t>
            </a:r>
            <a:r>
              <a:rPr lang="en-US" altLang="zh-CN" sz="2400" dirty="0">
                <a:solidFill>
                  <a:srgbClr val="E87071"/>
                </a:solidFill>
                <a:latin typeface="Agency FB" panose="020B0503020202020204" pitchFamily="34" charset="0"/>
                <a:ea typeface="方正正纤黑简体" panose="02000000000000000000" pitchFamily="2" charset="-122"/>
              </a:rPr>
              <a:t>3</a:t>
            </a:r>
            <a:r>
              <a:rPr lang="en-US" altLang="zh-CN" sz="14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 </a:t>
            </a:r>
            <a:r>
              <a:rPr lang="zh-CN" altLang="en-US" sz="12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番</a:t>
            </a:r>
            <a:endParaRPr lang="zh-CN" altLang="en-US" sz="1400" dirty="0">
              <a:solidFill>
                <a:srgbClr val="E87071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1" name="文本框 59"/>
          <p:cNvSpPr txBox="1"/>
          <p:nvPr/>
        </p:nvSpPr>
        <p:spPr>
          <a:xfrm>
            <a:off x="5814665" y="2431274"/>
            <a:ext cx="1212496" cy="64633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r>
              <a:rPr lang="zh-CN" altLang="en-US" sz="1200" dirty="0">
                <a:solidFill>
                  <a:srgbClr val="00AF92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全年营业额达到至少</a:t>
            </a:r>
            <a:r>
              <a:rPr lang="en-US" altLang="zh-CN" sz="2400" dirty="0">
                <a:solidFill>
                  <a:srgbClr val="00AF92"/>
                </a:solidFill>
                <a:latin typeface="Agency FB" panose="020B0503020202020204" pitchFamily="34" charset="0"/>
              </a:rPr>
              <a:t>2</a:t>
            </a:r>
            <a:r>
              <a:rPr lang="zh-CN" altLang="en-US" sz="1200" dirty="0">
                <a:solidFill>
                  <a:srgbClr val="00AF92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个亿</a:t>
            </a:r>
            <a:endParaRPr lang="zh-CN" altLang="en-US" sz="1200" dirty="0">
              <a:solidFill>
                <a:srgbClr val="00AF92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3" name="文本框 66"/>
          <p:cNvSpPr txBox="1"/>
          <p:nvPr/>
        </p:nvSpPr>
        <p:spPr>
          <a:xfrm>
            <a:off x="6998251" y="2431273"/>
            <a:ext cx="1212496" cy="64633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r>
              <a:rPr lang="zh-CN" altLang="en-US" sz="1200" dirty="0">
                <a:solidFill>
                  <a:srgbClr val="663A77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发展全国各地</a:t>
            </a:r>
            <a:r>
              <a:rPr lang="en-US" altLang="zh-CN" sz="2400" dirty="0">
                <a:solidFill>
                  <a:srgbClr val="663A77"/>
                </a:solidFill>
                <a:latin typeface="Agency FB" panose="020B0503020202020204" pitchFamily="34" charset="0"/>
              </a:rPr>
              <a:t>200</a:t>
            </a:r>
            <a:r>
              <a:rPr lang="zh-CN" altLang="en-US" sz="1200" dirty="0">
                <a:solidFill>
                  <a:srgbClr val="663A77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个门店</a:t>
            </a:r>
            <a:endParaRPr lang="zh-CN" altLang="en-US" sz="1200" dirty="0">
              <a:solidFill>
                <a:srgbClr val="663A77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5" name="文本框 113"/>
          <p:cNvSpPr txBox="1"/>
          <p:nvPr/>
        </p:nvSpPr>
        <p:spPr>
          <a:xfrm>
            <a:off x="2234357" y="3070722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6" name="文本框 113"/>
          <p:cNvSpPr txBox="1"/>
          <p:nvPr/>
        </p:nvSpPr>
        <p:spPr>
          <a:xfrm>
            <a:off x="3438323" y="307410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7" name="文本框 113"/>
          <p:cNvSpPr txBox="1"/>
          <p:nvPr/>
        </p:nvSpPr>
        <p:spPr>
          <a:xfrm>
            <a:off x="4679419" y="307410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8" name="文本框 113"/>
          <p:cNvSpPr txBox="1"/>
          <p:nvPr/>
        </p:nvSpPr>
        <p:spPr>
          <a:xfrm>
            <a:off x="5953265" y="308701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9" name="文本框 113"/>
          <p:cNvSpPr txBox="1"/>
          <p:nvPr/>
        </p:nvSpPr>
        <p:spPr>
          <a:xfrm>
            <a:off x="7068447" y="307410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60" name="矩形 3"/>
          <p:cNvSpPr>
            <a:spLocks noChangeArrowheads="1"/>
          </p:cNvSpPr>
          <p:nvPr/>
        </p:nvSpPr>
        <p:spPr bwMode="auto">
          <a:xfrm>
            <a:off x="4037306" y="341954"/>
            <a:ext cx="1158240" cy="37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融资计划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728085" y="4366895"/>
            <a:ext cx="25203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有就写，没有就不要写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000">
        <p14:prism isInverted="1" isContent="1"/>
      </p:transition>
    </mc:Choice>
    <mc:Fallback>
      <p:transition spd="slow" advTm="7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40000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40000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accel="40000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accel="40000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ldLvl="0" animBg="1"/>
          <p:bldP spid="19" grpId="0"/>
          <p:bldP spid="20" grpId="0" bldLvl="0" animBg="1"/>
          <p:bldP spid="21" grpId="0"/>
          <p:bldP spid="22" grpId="0" bldLvl="0" animBg="1"/>
          <p:bldP spid="23" grpId="0"/>
          <p:bldP spid="24" grpId="0" bldLvl="0" animBg="1"/>
          <p:bldP spid="25" grpId="0"/>
          <p:bldP spid="26" grpId="0" bldLvl="0" animBg="1"/>
          <p:bldP spid="27" grpId="0"/>
          <p:bldP spid="28" grpId="0" bldLvl="0" animBg="1"/>
          <p:bldP spid="45" grpId="0"/>
          <p:bldP spid="47" grpId="0"/>
          <p:bldP spid="49" grpId="0"/>
          <p:bldP spid="51" grpId="0"/>
          <p:bldP spid="53" grpId="0"/>
          <p:bldP spid="55" grpId="0"/>
          <p:bldP spid="56" grpId="0"/>
          <p:bldP spid="57" grpId="0"/>
          <p:bldP spid="58" grpId="0"/>
          <p:bldP spid="5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4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4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accel="4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accel="4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ldLvl="0" animBg="1"/>
          <p:bldP spid="19" grpId="0"/>
          <p:bldP spid="20" grpId="0" bldLvl="0" animBg="1"/>
          <p:bldP spid="21" grpId="0"/>
          <p:bldP spid="22" grpId="0" bldLvl="0" animBg="1"/>
          <p:bldP spid="23" grpId="0"/>
          <p:bldP spid="24" grpId="0" bldLvl="0" animBg="1"/>
          <p:bldP spid="25" grpId="0"/>
          <p:bldP spid="26" grpId="0" bldLvl="0" animBg="1"/>
          <p:bldP spid="27" grpId="0"/>
          <p:bldP spid="28" grpId="0" bldLvl="0" animBg="1"/>
          <p:bldP spid="45" grpId="0"/>
          <p:bldP spid="47" grpId="0"/>
          <p:bldP spid="49" grpId="0"/>
          <p:bldP spid="51" grpId="0"/>
          <p:bldP spid="53" grpId="0"/>
          <p:bldP spid="55" grpId="0"/>
          <p:bldP spid="56" grpId="0"/>
          <p:bldP spid="57" grpId="0"/>
          <p:bldP spid="58" grpId="0"/>
          <p:bldP spid="59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4364841" y="693326"/>
            <a:ext cx="2066444" cy="2584604"/>
            <a:chOff x="3885937" y="2769115"/>
            <a:chExt cx="2754422" cy="3446339"/>
          </a:xfrm>
        </p:grpSpPr>
        <p:grpSp>
          <p:nvGrpSpPr>
            <p:cNvPr id="12" name="组合 11"/>
            <p:cNvGrpSpPr/>
            <p:nvPr/>
          </p:nvGrpSpPr>
          <p:grpSpPr>
            <a:xfrm>
              <a:off x="3885937" y="2769115"/>
              <a:ext cx="2754422" cy="3446339"/>
              <a:chOff x="3295850" y="1895995"/>
              <a:chExt cx="3725149" cy="4660916"/>
            </a:xfrm>
          </p:grpSpPr>
          <p:sp>
            <p:nvSpPr>
              <p:cNvPr id="16" name="圆角矩形 15"/>
              <p:cNvSpPr/>
              <p:nvPr/>
            </p:nvSpPr>
            <p:spPr>
              <a:xfrm rot="2760000">
                <a:off x="3086007" y="2621919"/>
                <a:ext cx="4660916" cy="320906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17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2760000">
                <a:off x="3384391" y="2878566"/>
                <a:ext cx="3953506" cy="25925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19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1BDD1"/>
                  </a:gs>
                  <a:gs pos="100000">
                    <a:srgbClr val="0194A3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0">
                      <a:srgbClr val="0194A3"/>
                    </a:gs>
                    <a:gs pos="100000">
                      <a:srgbClr val="01CFE5"/>
                    </a:gs>
                  </a:gsLst>
                  <a:lin ang="2700000" scaled="1"/>
                  <a:tileRect/>
                </a:gradFill>
              </a:ln>
              <a:effectLst>
                <a:outerShdw blurRad="2540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</p:grpSp>
        <p:sp>
          <p:nvSpPr>
            <p:cNvPr id="14" name="文本框 32"/>
            <p:cNvSpPr txBox="1"/>
            <p:nvPr/>
          </p:nvSpPr>
          <p:spPr>
            <a:xfrm>
              <a:off x="4361623" y="3462893"/>
              <a:ext cx="1031437" cy="861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聆</a:t>
              </a:r>
              <a:endParaRPr lang="zh-CN" altLang="en-US" sz="3600" dirty="0">
                <a:solidFill>
                  <a:prstClr val="white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835086" y="643257"/>
            <a:ext cx="2066444" cy="2584604"/>
            <a:chOff x="5489223" y="1837839"/>
            <a:chExt cx="2754422" cy="3446339"/>
          </a:xfrm>
        </p:grpSpPr>
        <p:grpSp>
          <p:nvGrpSpPr>
            <p:cNvPr id="21" name="组合 20"/>
            <p:cNvGrpSpPr/>
            <p:nvPr/>
          </p:nvGrpSpPr>
          <p:grpSpPr>
            <a:xfrm>
              <a:off x="5489223" y="1837839"/>
              <a:ext cx="2754422" cy="3446339"/>
              <a:chOff x="3295850" y="1895995"/>
              <a:chExt cx="3725149" cy="4660916"/>
            </a:xfrm>
          </p:grpSpPr>
          <p:sp>
            <p:nvSpPr>
              <p:cNvPr id="25" name="圆角矩形 24"/>
              <p:cNvSpPr/>
              <p:nvPr/>
            </p:nvSpPr>
            <p:spPr>
              <a:xfrm rot="2760000">
                <a:off x="3086007" y="2621919"/>
                <a:ext cx="4660916" cy="320906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26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27" name="圆角矩形 26"/>
              <p:cNvSpPr/>
              <p:nvPr/>
            </p:nvSpPr>
            <p:spPr>
              <a:xfrm rot="2760000">
                <a:off x="3371510" y="2878566"/>
                <a:ext cx="3953505" cy="25925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28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EC8C8C"/>
                  </a:gs>
                  <a:gs pos="100000">
                    <a:srgbClr val="E35353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0">
                      <a:srgbClr val="E35353"/>
                    </a:gs>
                    <a:gs pos="100000">
                      <a:srgbClr val="F1A9A9"/>
                    </a:gs>
                  </a:gsLst>
                  <a:lin ang="2700000" scaled="1"/>
                  <a:tileRect/>
                </a:gradFill>
              </a:ln>
              <a:effectLst>
                <a:outerShdw blurRad="2540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</p:grpSp>
        <p:sp>
          <p:nvSpPr>
            <p:cNvPr id="23" name="文本框 35"/>
            <p:cNvSpPr txBox="1"/>
            <p:nvPr/>
          </p:nvSpPr>
          <p:spPr>
            <a:xfrm>
              <a:off x="5950920" y="2595100"/>
              <a:ext cx="1031437" cy="861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谢</a:t>
              </a:r>
              <a:endParaRPr lang="zh-CN" altLang="en-US" sz="3600" dirty="0">
                <a:solidFill>
                  <a:prstClr val="white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070489" y="1403967"/>
            <a:ext cx="2073589" cy="2584604"/>
            <a:chOff x="2285732" y="3716686"/>
            <a:chExt cx="2763946" cy="3446339"/>
          </a:xfrm>
        </p:grpSpPr>
        <p:grpSp>
          <p:nvGrpSpPr>
            <p:cNvPr id="3" name="组合 2"/>
            <p:cNvGrpSpPr/>
            <p:nvPr/>
          </p:nvGrpSpPr>
          <p:grpSpPr>
            <a:xfrm>
              <a:off x="2285732" y="3716686"/>
              <a:ext cx="2763946" cy="3446339"/>
              <a:chOff x="3295850" y="1908877"/>
              <a:chExt cx="3738030" cy="4660916"/>
            </a:xfrm>
          </p:grpSpPr>
          <p:sp>
            <p:nvSpPr>
              <p:cNvPr id="7" name="圆角矩形 6"/>
              <p:cNvSpPr/>
              <p:nvPr/>
            </p:nvSpPr>
            <p:spPr>
              <a:xfrm rot="2760000">
                <a:off x="3098889" y="2634801"/>
                <a:ext cx="4660916" cy="320906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8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9" name="圆角矩形 8"/>
              <p:cNvSpPr/>
              <p:nvPr/>
            </p:nvSpPr>
            <p:spPr>
              <a:xfrm rot="2760000">
                <a:off x="3358628" y="2852802"/>
                <a:ext cx="3953506" cy="25925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10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C165"/>
                  </a:gs>
                  <a:gs pos="100000">
                    <a:srgbClr val="FF9A05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0">
                      <a:srgbClr val="FF9B09"/>
                    </a:gs>
                    <a:gs pos="100000">
                      <a:srgbClr val="FFDBA7"/>
                    </a:gs>
                  </a:gsLst>
                  <a:lin ang="2700000" scaled="1"/>
                  <a:tileRect/>
                </a:gradFill>
              </a:ln>
              <a:effectLst>
                <a:outerShdw blurRad="2540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</p:grpSp>
        <p:sp>
          <p:nvSpPr>
            <p:cNvPr id="5" name="文本框 26"/>
            <p:cNvSpPr txBox="1"/>
            <p:nvPr/>
          </p:nvSpPr>
          <p:spPr>
            <a:xfrm>
              <a:off x="2728964" y="4479200"/>
              <a:ext cx="1031437" cy="861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谢</a:t>
              </a:r>
              <a:endParaRPr lang="zh-CN" altLang="en-US" sz="3600" dirty="0">
                <a:solidFill>
                  <a:prstClr val="white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649221" y="1403966"/>
            <a:ext cx="2066444" cy="2584604"/>
            <a:chOff x="7094696" y="911444"/>
            <a:chExt cx="2754422" cy="3446339"/>
          </a:xfrm>
        </p:grpSpPr>
        <p:grpSp>
          <p:nvGrpSpPr>
            <p:cNvPr id="30" name="组合 29"/>
            <p:cNvGrpSpPr/>
            <p:nvPr/>
          </p:nvGrpSpPr>
          <p:grpSpPr>
            <a:xfrm>
              <a:off x="7094696" y="911444"/>
              <a:ext cx="2754422" cy="3446339"/>
              <a:chOff x="3295850" y="1895995"/>
              <a:chExt cx="3725149" cy="4660916"/>
            </a:xfrm>
          </p:grpSpPr>
          <p:sp>
            <p:nvSpPr>
              <p:cNvPr id="34" name="圆角矩形 33"/>
              <p:cNvSpPr/>
              <p:nvPr/>
            </p:nvSpPr>
            <p:spPr>
              <a:xfrm rot="2760000">
                <a:off x="3086007" y="2621919"/>
                <a:ext cx="4660916" cy="320906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圆角矩形 35"/>
              <p:cNvSpPr/>
              <p:nvPr/>
            </p:nvSpPr>
            <p:spPr>
              <a:xfrm rot="2760000">
                <a:off x="3371510" y="2878566"/>
                <a:ext cx="3953505" cy="25925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77468A"/>
                  </a:gs>
                  <a:gs pos="100000">
                    <a:srgbClr val="553363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100000">
                      <a:srgbClr val="8F54A6"/>
                    </a:gs>
                    <a:gs pos="0">
                      <a:srgbClr val="4A2C56"/>
                    </a:gs>
                  </a:gsLst>
                  <a:lin ang="2700000" scaled="1"/>
                  <a:tileRect/>
                </a:gradFill>
              </a:ln>
              <a:effectLst>
                <a:outerShdw blurRad="2540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2" name="文本框 38"/>
            <p:cNvSpPr txBox="1"/>
            <p:nvPr/>
          </p:nvSpPr>
          <p:spPr>
            <a:xfrm>
              <a:off x="7559487" y="1620275"/>
              <a:ext cx="1031437" cy="861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听</a:t>
              </a:r>
              <a:endParaRPr lang="zh-CN" altLang="en-US" sz="3600" dirty="0">
                <a:solidFill>
                  <a:prstClr val="white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sp>
        <p:nvSpPr>
          <p:cNvPr id="40" name="矩形 39"/>
          <p:cNvSpPr/>
          <p:nvPr/>
        </p:nvSpPr>
        <p:spPr>
          <a:xfrm>
            <a:off x="3422332" y="3561515"/>
            <a:ext cx="20881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spc="75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汇报人：</a:t>
            </a:r>
            <a:r>
              <a:rPr lang="en-US" altLang="zh-CN" sz="1200" spc="75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TUKUPPT</a:t>
            </a:r>
            <a:endParaRPr lang="zh-CN" altLang="en-US" sz="1200" spc="75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412130" y="3865845"/>
            <a:ext cx="20881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spc="75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在此输入您的公司名称</a:t>
            </a:r>
            <a:endParaRPr lang="zh-CN" altLang="en-US" sz="1200" spc="75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050801" y="3674357"/>
            <a:ext cx="1370042" cy="34295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正黑简体" panose="02000000000000000000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533754" y="3677810"/>
            <a:ext cx="1370042" cy="34295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正黑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0000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40000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40000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  <p:bldP spid="41" grpId="0"/>
          <p:bldP spid="38" grpId="0" animBg="1"/>
          <p:bldP spid="3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4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4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  <p:bldP spid="41" grpId="0"/>
          <p:bldP spid="38" grpId="0" animBg="1"/>
          <p:bldP spid="39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组合 65"/>
          <p:cNvGrpSpPr/>
          <p:nvPr/>
        </p:nvGrpSpPr>
        <p:grpSpPr>
          <a:xfrm>
            <a:off x="4859847" y="743744"/>
            <a:ext cx="2507431" cy="440715"/>
            <a:chOff x="6977188" y="1902560"/>
            <a:chExt cx="4158578" cy="998361"/>
          </a:xfrm>
        </p:grpSpPr>
        <p:sp>
          <p:nvSpPr>
            <p:cNvPr id="67" name="任意多边形 1"/>
            <p:cNvSpPr/>
            <p:nvPr/>
          </p:nvSpPr>
          <p:spPr bwMode="auto">
            <a:xfrm>
              <a:off x="6977188" y="1902560"/>
              <a:ext cx="4158578" cy="998361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68" name="任意多边形 2"/>
            <p:cNvSpPr/>
            <p:nvPr/>
          </p:nvSpPr>
          <p:spPr bwMode="auto">
            <a:xfrm>
              <a:off x="7134952" y="2014082"/>
              <a:ext cx="3860738" cy="775317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rgbClr val="E87071"/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69" name="文本框 23"/>
            <p:cNvSpPr txBox="1"/>
            <p:nvPr/>
          </p:nvSpPr>
          <p:spPr>
            <a:xfrm>
              <a:off x="8303215" y="1920141"/>
              <a:ext cx="2832551" cy="930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项目介绍</a:t>
              </a:r>
              <a:endParaRPr lang="zh-CN" altLang="en-US" sz="16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663999" y="712828"/>
            <a:ext cx="565458" cy="496091"/>
            <a:chOff x="3391804" y="931026"/>
            <a:chExt cx="565458" cy="496091"/>
          </a:xfrm>
        </p:grpSpPr>
        <p:grpSp>
          <p:nvGrpSpPr>
            <p:cNvPr id="71" name="组合 70"/>
            <p:cNvGrpSpPr/>
            <p:nvPr/>
          </p:nvGrpSpPr>
          <p:grpSpPr>
            <a:xfrm rot="16200000">
              <a:off x="3426487" y="896342"/>
              <a:ext cx="496091" cy="565458"/>
              <a:chOff x="8439634" y="3544648"/>
              <a:chExt cx="1611146" cy="1817848"/>
            </a:xfrm>
          </p:grpSpPr>
          <p:sp>
            <p:nvSpPr>
              <p:cNvPr id="75" name="Freeform 5"/>
              <p:cNvSpPr/>
              <p:nvPr/>
            </p:nvSpPr>
            <p:spPr bwMode="auto">
              <a:xfrm rot="5400000">
                <a:off x="8336283" y="3647999"/>
                <a:ext cx="1817848" cy="1611146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7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100000">
                      <a:schemeClr val="bg1">
                        <a:lumMod val="7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Freeform 5"/>
              <p:cNvSpPr/>
              <p:nvPr/>
            </p:nvSpPr>
            <p:spPr bwMode="auto">
              <a:xfrm rot="5400000">
                <a:off x="8582835" y="3866516"/>
                <a:ext cx="1324744" cy="117411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E87071"/>
              </a:solidFill>
              <a:ln w="15875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50800" dist="254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7" name="TextBox 174"/>
            <p:cNvSpPr txBox="1"/>
            <p:nvPr/>
          </p:nvSpPr>
          <p:spPr>
            <a:xfrm>
              <a:off x="3490405" y="978897"/>
              <a:ext cx="381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Agency FB" panose="020B0503020202020204" pitchFamily="34" charset="0"/>
                </a:rPr>
                <a:t>1</a:t>
              </a:r>
              <a:endParaRPr lang="zh-CN" altLang="en-US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4859847" y="1543404"/>
            <a:ext cx="2507431" cy="440715"/>
            <a:chOff x="6977188" y="1902560"/>
            <a:chExt cx="4158578" cy="998361"/>
          </a:xfrm>
        </p:grpSpPr>
        <p:sp>
          <p:nvSpPr>
            <p:cNvPr id="80" name="任意多边形 1"/>
            <p:cNvSpPr/>
            <p:nvPr/>
          </p:nvSpPr>
          <p:spPr bwMode="auto">
            <a:xfrm>
              <a:off x="6977188" y="1902560"/>
              <a:ext cx="4158578" cy="998361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81" name="任意多边形 2"/>
            <p:cNvSpPr/>
            <p:nvPr/>
          </p:nvSpPr>
          <p:spPr bwMode="auto">
            <a:xfrm>
              <a:off x="7134952" y="2014082"/>
              <a:ext cx="3860738" cy="775317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rgbClr val="00AF92"/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82" name="文本框 23"/>
            <p:cNvSpPr txBox="1"/>
            <p:nvPr/>
          </p:nvSpPr>
          <p:spPr>
            <a:xfrm>
              <a:off x="8303215" y="1927291"/>
              <a:ext cx="2832551" cy="892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商业模式</a:t>
              </a:r>
              <a:endParaRPr lang="zh-CN" altLang="en-US" sz="16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4663999" y="1512488"/>
            <a:ext cx="565458" cy="496091"/>
            <a:chOff x="3391804" y="931026"/>
            <a:chExt cx="565458" cy="496091"/>
          </a:xfrm>
        </p:grpSpPr>
        <p:grpSp>
          <p:nvGrpSpPr>
            <p:cNvPr id="84" name="组合 83"/>
            <p:cNvGrpSpPr/>
            <p:nvPr/>
          </p:nvGrpSpPr>
          <p:grpSpPr>
            <a:xfrm rot="16200000">
              <a:off x="3426487" y="896342"/>
              <a:ext cx="496091" cy="565458"/>
              <a:chOff x="8439634" y="3544648"/>
              <a:chExt cx="1611146" cy="1817848"/>
            </a:xfrm>
          </p:grpSpPr>
          <p:sp>
            <p:nvSpPr>
              <p:cNvPr id="86" name="Freeform 5"/>
              <p:cNvSpPr/>
              <p:nvPr/>
            </p:nvSpPr>
            <p:spPr bwMode="auto">
              <a:xfrm rot="5400000">
                <a:off x="8336283" y="3647999"/>
                <a:ext cx="1817848" cy="1611146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7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100000">
                      <a:schemeClr val="bg1">
                        <a:lumMod val="7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Freeform 5"/>
              <p:cNvSpPr/>
              <p:nvPr/>
            </p:nvSpPr>
            <p:spPr bwMode="auto">
              <a:xfrm rot="5400000">
                <a:off x="8582835" y="3866516"/>
                <a:ext cx="1324744" cy="117411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00AF92"/>
              </a:solidFill>
              <a:ln w="15875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50800" dist="254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5" name="TextBox 174"/>
            <p:cNvSpPr txBox="1"/>
            <p:nvPr/>
          </p:nvSpPr>
          <p:spPr>
            <a:xfrm>
              <a:off x="3474868" y="993703"/>
              <a:ext cx="39933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Agency FB" panose="020B0503020202020204" pitchFamily="34" charset="0"/>
                </a:rPr>
                <a:t>2</a:t>
              </a:r>
              <a:endParaRPr lang="zh-CN" altLang="en-US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4859847" y="2349521"/>
            <a:ext cx="2507431" cy="440715"/>
            <a:chOff x="6977188" y="1902560"/>
            <a:chExt cx="4158578" cy="998361"/>
          </a:xfrm>
        </p:grpSpPr>
        <p:sp>
          <p:nvSpPr>
            <p:cNvPr id="89" name="任意多边形 1"/>
            <p:cNvSpPr/>
            <p:nvPr/>
          </p:nvSpPr>
          <p:spPr bwMode="auto">
            <a:xfrm>
              <a:off x="6977188" y="1902560"/>
              <a:ext cx="4158578" cy="998361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90" name="任意多边形 2"/>
            <p:cNvSpPr/>
            <p:nvPr/>
          </p:nvSpPr>
          <p:spPr bwMode="auto">
            <a:xfrm>
              <a:off x="7134952" y="2014082"/>
              <a:ext cx="3860738" cy="775317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rgbClr val="FFB850"/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91" name="文本框 23"/>
            <p:cNvSpPr txBox="1"/>
            <p:nvPr/>
          </p:nvSpPr>
          <p:spPr>
            <a:xfrm>
              <a:off x="8303215" y="1942346"/>
              <a:ext cx="2832551" cy="892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产品运营</a:t>
              </a:r>
              <a:endParaRPr lang="zh-CN" altLang="en-US" sz="16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4663999" y="2318605"/>
            <a:ext cx="565458" cy="496091"/>
            <a:chOff x="3391804" y="931026"/>
            <a:chExt cx="565458" cy="496091"/>
          </a:xfrm>
        </p:grpSpPr>
        <p:grpSp>
          <p:nvGrpSpPr>
            <p:cNvPr id="93" name="组合 92"/>
            <p:cNvGrpSpPr/>
            <p:nvPr/>
          </p:nvGrpSpPr>
          <p:grpSpPr>
            <a:xfrm rot="16200000">
              <a:off x="3426487" y="896342"/>
              <a:ext cx="496091" cy="565458"/>
              <a:chOff x="8439634" y="3544648"/>
              <a:chExt cx="1611146" cy="1817848"/>
            </a:xfrm>
          </p:grpSpPr>
          <p:sp>
            <p:nvSpPr>
              <p:cNvPr id="95" name="Freeform 5"/>
              <p:cNvSpPr/>
              <p:nvPr/>
            </p:nvSpPr>
            <p:spPr bwMode="auto">
              <a:xfrm rot="5400000">
                <a:off x="8336283" y="3647999"/>
                <a:ext cx="1817848" cy="1611146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7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100000">
                      <a:schemeClr val="bg1">
                        <a:lumMod val="7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Freeform 5"/>
              <p:cNvSpPr/>
              <p:nvPr/>
            </p:nvSpPr>
            <p:spPr bwMode="auto">
              <a:xfrm rot="5400000">
                <a:off x="8582835" y="3866516"/>
                <a:ext cx="1324744" cy="117411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FFB850"/>
              </a:solidFill>
              <a:ln w="15875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50800" dist="254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4" name="TextBox 174"/>
            <p:cNvSpPr txBox="1"/>
            <p:nvPr/>
          </p:nvSpPr>
          <p:spPr>
            <a:xfrm>
              <a:off x="3472075" y="995861"/>
              <a:ext cx="39933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Agency FB" panose="020B0503020202020204" pitchFamily="34" charset="0"/>
                </a:rPr>
                <a:t>3</a:t>
              </a:r>
              <a:endParaRPr lang="zh-CN" altLang="en-US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4859847" y="3165098"/>
            <a:ext cx="2507431" cy="440715"/>
            <a:chOff x="6977188" y="1902560"/>
            <a:chExt cx="4158578" cy="998361"/>
          </a:xfrm>
        </p:grpSpPr>
        <p:sp>
          <p:nvSpPr>
            <p:cNvPr id="98" name="任意多边形 1"/>
            <p:cNvSpPr/>
            <p:nvPr/>
          </p:nvSpPr>
          <p:spPr bwMode="auto">
            <a:xfrm>
              <a:off x="6977188" y="1902560"/>
              <a:ext cx="4158578" cy="998361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99" name="任意多边形 2"/>
            <p:cNvSpPr/>
            <p:nvPr/>
          </p:nvSpPr>
          <p:spPr bwMode="auto">
            <a:xfrm>
              <a:off x="7134952" y="2014082"/>
              <a:ext cx="3860738" cy="775317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rgbClr val="C55884"/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100" name="文本框 23"/>
            <p:cNvSpPr txBox="1"/>
            <p:nvPr/>
          </p:nvSpPr>
          <p:spPr>
            <a:xfrm>
              <a:off x="8303215" y="1942346"/>
              <a:ext cx="2832551" cy="892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发展规划</a:t>
              </a:r>
              <a:endParaRPr lang="zh-CN" altLang="en-US" sz="16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4663999" y="3134182"/>
            <a:ext cx="565458" cy="496091"/>
            <a:chOff x="3391804" y="931026"/>
            <a:chExt cx="565458" cy="496091"/>
          </a:xfrm>
        </p:grpSpPr>
        <p:grpSp>
          <p:nvGrpSpPr>
            <p:cNvPr id="102" name="组合 101"/>
            <p:cNvGrpSpPr/>
            <p:nvPr/>
          </p:nvGrpSpPr>
          <p:grpSpPr>
            <a:xfrm rot="16200000">
              <a:off x="3426487" y="896342"/>
              <a:ext cx="496091" cy="565458"/>
              <a:chOff x="8439634" y="3544648"/>
              <a:chExt cx="1611146" cy="1817848"/>
            </a:xfrm>
          </p:grpSpPr>
          <p:sp>
            <p:nvSpPr>
              <p:cNvPr id="104" name="Freeform 5"/>
              <p:cNvSpPr/>
              <p:nvPr/>
            </p:nvSpPr>
            <p:spPr bwMode="auto">
              <a:xfrm rot="5400000">
                <a:off x="8336283" y="3647999"/>
                <a:ext cx="1817848" cy="1611146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7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100000">
                      <a:schemeClr val="bg1">
                        <a:lumMod val="7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Freeform 5"/>
              <p:cNvSpPr/>
              <p:nvPr/>
            </p:nvSpPr>
            <p:spPr bwMode="auto">
              <a:xfrm rot="5400000">
                <a:off x="8582835" y="3866516"/>
                <a:ext cx="1324744" cy="117411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C55884"/>
              </a:solidFill>
              <a:ln w="15875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50800" dist="254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3" name="TextBox 174"/>
            <p:cNvSpPr txBox="1"/>
            <p:nvPr/>
          </p:nvSpPr>
          <p:spPr>
            <a:xfrm>
              <a:off x="3481240" y="987759"/>
              <a:ext cx="39933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Agency FB" panose="020B0503020202020204" pitchFamily="34" charset="0"/>
                </a:rPr>
                <a:t>4</a:t>
              </a:r>
              <a:endParaRPr lang="zh-CN" altLang="en-US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183" name="椭圆 182"/>
          <p:cNvSpPr/>
          <p:nvPr/>
        </p:nvSpPr>
        <p:spPr>
          <a:xfrm>
            <a:off x="1910281" y="3138153"/>
            <a:ext cx="152400" cy="152400"/>
          </a:xfrm>
          <a:prstGeom prst="ellipse">
            <a:avLst/>
          </a:prstGeom>
          <a:solidFill>
            <a:srgbClr val="FFB85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6" name="椭圆 185"/>
          <p:cNvSpPr/>
          <p:nvPr/>
        </p:nvSpPr>
        <p:spPr>
          <a:xfrm>
            <a:off x="1035340" y="2706244"/>
            <a:ext cx="344929" cy="341658"/>
          </a:xfrm>
          <a:prstGeom prst="ellipse">
            <a:avLst/>
          </a:prstGeom>
          <a:solidFill>
            <a:srgbClr val="21AB82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7" name="椭圆 186"/>
          <p:cNvSpPr/>
          <p:nvPr/>
        </p:nvSpPr>
        <p:spPr>
          <a:xfrm>
            <a:off x="2001592" y="3379933"/>
            <a:ext cx="361092" cy="362744"/>
          </a:xfrm>
          <a:prstGeom prst="ellipse">
            <a:avLst/>
          </a:prstGeom>
          <a:solidFill>
            <a:srgbClr val="00B0F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8" name="椭圆 187"/>
          <p:cNvSpPr/>
          <p:nvPr/>
        </p:nvSpPr>
        <p:spPr>
          <a:xfrm>
            <a:off x="1212927" y="3229057"/>
            <a:ext cx="248992" cy="252335"/>
          </a:xfrm>
          <a:prstGeom prst="ellipse">
            <a:avLst/>
          </a:prstGeom>
          <a:solidFill>
            <a:srgbClr val="FFB85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9" name="椭圆 188"/>
          <p:cNvSpPr/>
          <p:nvPr/>
        </p:nvSpPr>
        <p:spPr>
          <a:xfrm>
            <a:off x="3468039" y="2743327"/>
            <a:ext cx="388539" cy="394826"/>
          </a:xfrm>
          <a:prstGeom prst="ellipse">
            <a:avLst/>
          </a:prstGeom>
          <a:solidFill>
            <a:srgbClr val="21AB82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0" name="椭圆 189"/>
          <p:cNvSpPr/>
          <p:nvPr/>
        </p:nvSpPr>
        <p:spPr>
          <a:xfrm>
            <a:off x="3116521" y="3169820"/>
            <a:ext cx="181799" cy="184531"/>
          </a:xfrm>
          <a:prstGeom prst="ellipse">
            <a:avLst/>
          </a:prstGeom>
          <a:solidFill>
            <a:srgbClr val="C65885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1" name="椭圆 190"/>
          <p:cNvSpPr/>
          <p:nvPr/>
        </p:nvSpPr>
        <p:spPr>
          <a:xfrm>
            <a:off x="1499673" y="3038100"/>
            <a:ext cx="133085" cy="132371"/>
          </a:xfrm>
          <a:prstGeom prst="ellipse">
            <a:avLst/>
          </a:prstGeom>
          <a:solidFill>
            <a:srgbClr val="00B0F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2" name="椭圆 191"/>
          <p:cNvSpPr/>
          <p:nvPr/>
        </p:nvSpPr>
        <p:spPr>
          <a:xfrm>
            <a:off x="1566216" y="3280015"/>
            <a:ext cx="220690" cy="208796"/>
          </a:xfrm>
          <a:prstGeom prst="ellipse">
            <a:avLst/>
          </a:prstGeom>
          <a:solidFill>
            <a:srgbClr val="663C77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3" name="椭圆 192"/>
          <p:cNvSpPr/>
          <p:nvPr/>
        </p:nvSpPr>
        <p:spPr>
          <a:xfrm>
            <a:off x="3375012" y="3323455"/>
            <a:ext cx="312743" cy="319394"/>
          </a:xfrm>
          <a:prstGeom prst="ellipse">
            <a:avLst/>
          </a:prstGeom>
          <a:solidFill>
            <a:srgbClr val="C65885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椭圆 194"/>
          <p:cNvSpPr/>
          <p:nvPr/>
        </p:nvSpPr>
        <p:spPr>
          <a:xfrm>
            <a:off x="2495740" y="3237869"/>
            <a:ext cx="270710" cy="264087"/>
          </a:xfrm>
          <a:prstGeom prst="ellipse">
            <a:avLst/>
          </a:prstGeom>
          <a:solidFill>
            <a:srgbClr val="663C77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6" name="椭圆 195"/>
          <p:cNvSpPr/>
          <p:nvPr/>
        </p:nvSpPr>
        <p:spPr>
          <a:xfrm>
            <a:off x="2445312" y="3662880"/>
            <a:ext cx="207201" cy="205064"/>
          </a:xfrm>
          <a:prstGeom prst="ellipse">
            <a:avLst/>
          </a:prstGeom>
          <a:solidFill>
            <a:srgbClr val="FFB85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7" name="椭圆 226"/>
          <p:cNvSpPr/>
          <p:nvPr/>
        </p:nvSpPr>
        <p:spPr>
          <a:xfrm>
            <a:off x="1627227" y="3598355"/>
            <a:ext cx="211111" cy="202476"/>
          </a:xfrm>
          <a:prstGeom prst="ellipse">
            <a:avLst/>
          </a:prstGeom>
          <a:solidFill>
            <a:srgbClr val="C65885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/>
          <p:cNvSpPr/>
          <p:nvPr/>
        </p:nvSpPr>
        <p:spPr>
          <a:xfrm>
            <a:off x="2899506" y="3501905"/>
            <a:ext cx="248992" cy="252335"/>
          </a:xfrm>
          <a:prstGeom prst="ellipse">
            <a:avLst/>
          </a:prstGeom>
          <a:solidFill>
            <a:srgbClr val="01ACBE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8" name="组合 177"/>
          <p:cNvGrpSpPr/>
          <p:nvPr/>
        </p:nvGrpSpPr>
        <p:grpSpPr>
          <a:xfrm>
            <a:off x="1615769" y="1422832"/>
            <a:ext cx="1656422" cy="1650332"/>
            <a:chOff x="3881858" y="5509627"/>
            <a:chExt cx="1016511" cy="1016511"/>
          </a:xfrm>
        </p:grpSpPr>
        <p:sp>
          <p:nvSpPr>
            <p:cNvPr id="179" name="椭圆 178"/>
            <p:cNvSpPr/>
            <p:nvPr/>
          </p:nvSpPr>
          <p:spPr>
            <a:xfrm>
              <a:off x="3881858" y="5509627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0" name="椭圆 179"/>
            <p:cNvSpPr/>
            <p:nvPr/>
          </p:nvSpPr>
          <p:spPr>
            <a:xfrm>
              <a:off x="4034463" y="5662232"/>
              <a:ext cx="711301" cy="711301"/>
            </a:xfrm>
            <a:prstGeom prst="ellipse">
              <a:avLst/>
            </a:prstGeom>
            <a:solidFill>
              <a:srgbClr val="E87071"/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1" name="文本框 22"/>
            <p:cNvSpPr txBox="1"/>
            <p:nvPr/>
          </p:nvSpPr>
          <p:spPr>
            <a:xfrm>
              <a:off x="4079584" y="5865307"/>
              <a:ext cx="596725" cy="321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目录</a:t>
              </a:r>
              <a:endParaRPr lang="zh-CN" altLang="en-US" dirty="0">
                <a:solidFill>
                  <a:schemeClr val="bg1"/>
                </a:solidFill>
                <a:latin typeface="Agency FB" panose="020B0503020202020204" pitchFamily="34" charset="0"/>
                <a:ea typeface="等线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99618E-7 2.84172E-6 L 0.04652 -0.17618 " pathEditMode="relative" rAng="0" ptsTypes="AA">
                                      <p:cBhvr>
                                        <p:cTn id="51" dur="2000" spd="-100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" y="-88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5414E-6 3.29836E-6 L 0.13366 -0.11509 " pathEditMode="relative" rAng="0" ptsTypes="AA">
                                      <p:cBhvr>
                                        <p:cTn id="53" dur="2000" spd="-100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3" y="-577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60371E-7 -3.48658E-7 L 0.02517 -0.24344 " pathEditMode="relative" rAng="0" ptsTypes="AA">
                                      <p:cBhvr>
                                        <p:cTn id="55" dur="2000" spd="-100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218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81861E-6 7.2817E-7 L 0.11959 -0.20796 " pathEditMode="relative" rAng="0" ptsTypes="AA">
                                      <p:cBhvr>
                                        <p:cTn id="57" dur="2000" spd="-100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1" y="-10398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1.31054E-6 1.42857E-6 L -0.1347 -0.1228 " pathEditMode="relative" rAng="0" ptsTypes="AA">
                                      <p:cBhvr>
                                        <p:cTn id="59" dur="2000" spd="-100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5" y="-614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57056E-6 -3.56063E-6 L -0.08505 -0.18512 " pathEditMode="relative" rAng="0" ptsTypes="AA">
                                      <p:cBhvr>
                                        <p:cTn id="61" dur="2000" spd="-100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3" y="-925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4.42284E-6 1.11385E-6 L 0.09443 -0.15458 " pathEditMode="relative" rAng="0" ptsTypes="AA">
                                      <p:cBhvr>
                                        <p:cTn id="63" dur="2000" spd="-100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1" y="-7745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1.51015E-6 -1.65998E-6 L 0.08124 -0.21351 " pathEditMode="relative" rAng="0" ptsTypes="AA">
                                      <p:cBhvr>
                                        <p:cTn id="65" dur="2000" spd="-100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-1067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4.08957E-6 -1.55816E-6 L -0.12029 -0.22801 " pathEditMode="relative" rAng="0" ptsTypes="AA">
                                      <p:cBhvr>
                                        <p:cTn id="67" dur="2000" spd="-100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3" y="-1141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3.67645E-6 -4.73928E-6 L -0.02204 -0.2061 " pathEditMode="relative" rAng="0" ptsTypes="AA">
                                      <p:cBhvr>
                                        <p:cTn id="69" dur="2000" spd="-100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-1030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53428E-6 -2.87874E-6 L -0.01302 -0.28293 " pathEditMode="relative" rAng="0" ptsTypes="AA">
                                      <p:cBhvr>
                                        <p:cTn id="71" dur="2000" spd="-100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" y="-14162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3.1557E-6 -3.91546E-6 L 0.07637 -0.27028 " pathEditMode="relative" rAng="0" ptsTypes="AA">
                                      <p:cBhvr>
                                        <p:cTn id="73" dur="2000" spd="-100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9" y="-1351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1.8226E-6 6.88059E-7 L -0.06683 -0.2564 " pathEditMode="relative" rAng="0" ptsTypes="AA">
                                      <p:cBhvr>
                                        <p:cTn id="75" dur="2000" spd="-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0" y="-12836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1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2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 tmFilter="0, 0; .2, .5; .8, .5; 1, 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500" autoRev="1" fill="hold"/>
                                        <p:tgtEl>
                                          <p:spTgt spid="1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 tmFilter="0, 0; .2, .5; .8, .5; 1, 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500" autoRev="1" fill="hold"/>
                                        <p:tgtEl>
                                          <p:spTgt spid="1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2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 tmFilter="0, 0; .2, .5; .8, .5; 1, 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500" autoRev="1" fill="hold"/>
                                        <p:tgtEl>
                                          <p:spTgt spid="1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grpId="2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 tmFilter="0, 0; .2, .5; .8, .5; 1, 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500" autoRev="1" fill="hold"/>
                                        <p:tgtEl>
                                          <p:spTgt spid="1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tmFilter="0, 0; .2, .5; .8, .5; 1, 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500" autoRev="1" fill="hold"/>
                                        <p:tgtEl>
                                          <p:spTgt spid="1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grpId="2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tmFilter="0, 0; .2, .5; .8, .5; 1, 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500" autoRev="1" fill="hold"/>
                                        <p:tgtEl>
                                          <p:spTgt spid="1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 tmFilter="0, 0; .2, .5; .8, .5; 1, 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500" autoRev="1" fill="hold"/>
                                        <p:tgtEl>
                                          <p:spTgt spid="1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fill="hold" grpId="2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 tmFilter="0, 0; .2, .5; .8, .5; 1, 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500" autoRev="1" fill="hold"/>
                                        <p:tgtEl>
                                          <p:spTgt spid="1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grpId="2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 tmFilter="0, 0; .2, .5; .8, .5; 1, 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500" autoRev="1" fill="hold"/>
                                        <p:tgtEl>
                                          <p:spTgt spid="1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 tmFilter="0, 0; .2, .5; .8, .5; 1, 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500" autoRev="1" fill="hold"/>
                                        <p:tgtEl>
                                          <p:spTgt spid="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grpId="2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50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mp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50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00"/>
                            </p:stCondLst>
                            <p:childTnLst>
                              <p:par>
                                <p:cTn id="14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  <p:bldP spid="183" grpId="1" animBg="1"/>
      <p:bldP spid="183" grpId="2" animBg="1"/>
      <p:bldP spid="186" grpId="0" animBg="1"/>
      <p:bldP spid="186" grpId="1" animBg="1"/>
      <p:bldP spid="186" grpId="2" animBg="1"/>
      <p:bldP spid="187" grpId="0" animBg="1"/>
      <p:bldP spid="187" grpId="1" animBg="1"/>
      <p:bldP spid="187" grpId="2" animBg="1"/>
      <p:bldP spid="188" grpId="0" animBg="1"/>
      <p:bldP spid="188" grpId="1" animBg="1"/>
      <p:bldP spid="188" grpId="2" animBg="1"/>
      <p:bldP spid="189" grpId="0" animBg="1"/>
      <p:bldP spid="189" grpId="1" animBg="1"/>
      <p:bldP spid="189" grpId="2" animBg="1"/>
      <p:bldP spid="190" grpId="0" animBg="1"/>
      <p:bldP spid="190" grpId="1" animBg="1"/>
      <p:bldP spid="190" grpId="2" animBg="1"/>
      <p:bldP spid="191" grpId="0" animBg="1"/>
      <p:bldP spid="191" grpId="1" animBg="1"/>
      <p:bldP spid="191" grpId="2" animBg="1"/>
      <p:bldP spid="192" grpId="0" animBg="1"/>
      <p:bldP spid="192" grpId="1" animBg="1"/>
      <p:bldP spid="192" grpId="2" animBg="1"/>
      <p:bldP spid="193" grpId="0" animBg="1"/>
      <p:bldP spid="193" grpId="1" animBg="1"/>
      <p:bldP spid="193" grpId="2" animBg="1"/>
      <p:bldP spid="195" grpId="0" animBg="1"/>
      <p:bldP spid="195" grpId="1" animBg="1"/>
      <p:bldP spid="195" grpId="2" animBg="1"/>
      <p:bldP spid="196" grpId="0" animBg="1"/>
      <p:bldP spid="196" grpId="1" animBg="1"/>
      <p:bldP spid="196" grpId="2" animBg="1"/>
      <p:bldP spid="227" grpId="0" animBg="1"/>
      <p:bldP spid="227" grpId="1" animBg="1"/>
      <p:bldP spid="227" grpId="2" animBg="1"/>
      <p:bldP spid="63" grpId="0" animBg="1"/>
      <p:bldP spid="63" grpId="1" animBg="1"/>
      <p:bldP spid="63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573105" y="2423936"/>
            <a:ext cx="468272" cy="479596"/>
            <a:chOff x="3140117" y="2482369"/>
            <a:chExt cx="468272" cy="479596"/>
          </a:xfrm>
        </p:grpSpPr>
        <p:sp>
          <p:nvSpPr>
            <p:cNvPr id="85" name="椭圆 84"/>
            <p:cNvSpPr/>
            <p:nvPr/>
          </p:nvSpPr>
          <p:spPr>
            <a:xfrm>
              <a:off x="3140117" y="2482369"/>
              <a:ext cx="468272" cy="479596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762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4" name="Freeform 21"/>
            <p:cNvSpPr>
              <a:spLocks noEditPoints="1"/>
            </p:cNvSpPr>
            <p:nvPr/>
          </p:nvSpPr>
          <p:spPr bwMode="auto">
            <a:xfrm>
              <a:off x="3240205" y="2603234"/>
              <a:ext cx="268096" cy="254816"/>
            </a:xfrm>
            <a:custGeom>
              <a:avLst/>
              <a:gdLst>
                <a:gd name="T0" fmla="*/ 24 w 60"/>
                <a:gd name="T1" fmla="*/ 7 h 62"/>
                <a:gd name="T2" fmla="*/ 38 w 60"/>
                <a:gd name="T3" fmla="*/ 7 h 62"/>
                <a:gd name="T4" fmla="*/ 47 w 60"/>
                <a:gd name="T5" fmla="*/ 7 h 62"/>
                <a:gd name="T6" fmla="*/ 47 w 60"/>
                <a:gd name="T7" fmla="*/ 18 h 62"/>
                <a:gd name="T8" fmla="*/ 47 w 60"/>
                <a:gd name="T9" fmla="*/ 7 h 62"/>
                <a:gd name="T10" fmla="*/ 20 w 60"/>
                <a:gd name="T11" fmla="*/ 37 h 62"/>
                <a:gd name="T12" fmla="*/ 21 w 60"/>
                <a:gd name="T13" fmla="*/ 58 h 62"/>
                <a:gd name="T14" fmla="*/ 15 w 60"/>
                <a:gd name="T15" fmla="*/ 40 h 62"/>
                <a:gd name="T16" fmla="*/ 12 w 60"/>
                <a:gd name="T17" fmla="*/ 58 h 62"/>
                <a:gd name="T18" fmla="*/ 7 w 60"/>
                <a:gd name="T19" fmla="*/ 37 h 62"/>
                <a:gd name="T20" fmla="*/ 2 w 60"/>
                <a:gd name="T21" fmla="*/ 36 h 62"/>
                <a:gd name="T22" fmla="*/ 7 w 60"/>
                <a:gd name="T23" fmla="*/ 19 h 62"/>
                <a:gd name="T24" fmla="*/ 14 w 60"/>
                <a:gd name="T25" fmla="*/ 24 h 62"/>
                <a:gd name="T26" fmla="*/ 21 w 60"/>
                <a:gd name="T27" fmla="*/ 19 h 62"/>
                <a:gd name="T28" fmla="*/ 29 w 60"/>
                <a:gd name="T29" fmla="*/ 16 h 62"/>
                <a:gd name="T30" fmla="*/ 30 w 60"/>
                <a:gd name="T31" fmla="*/ 19 h 62"/>
                <a:gd name="T32" fmla="*/ 30 w 60"/>
                <a:gd name="T33" fmla="*/ 32 h 62"/>
                <a:gd name="T34" fmla="*/ 31 w 60"/>
                <a:gd name="T35" fmla="*/ 32 h 62"/>
                <a:gd name="T36" fmla="*/ 31 w 60"/>
                <a:gd name="T37" fmla="*/ 32 h 62"/>
                <a:gd name="T38" fmla="*/ 32 w 60"/>
                <a:gd name="T39" fmla="*/ 19 h 62"/>
                <a:gd name="T40" fmla="*/ 32 w 60"/>
                <a:gd name="T41" fmla="*/ 16 h 62"/>
                <a:gd name="T42" fmla="*/ 40 w 60"/>
                <a:gd name="T43" fmla="*/ 19 h 62"/>
                <a:gd name="T44" fmla="*/ 47 w 60"/>
                <a:gd name="T45" fmla="*/ 24 h 62"/>
                <a:gd name="T46" fmla="*/ 54 w 60"/>
                <a:gd name="T47" fmla="*/ 19 h 62"/>
                <a:gd name="T48" fmla="*/ 58 w 60"/>
                <a:gd name="T49" fmla="*/ 35 h 62"/>
                <a:gd name="T50" fmla="*/ 53 w 60"/>
                <a:gd name="T51" fmla="*/ 37 h 62"/>
                <a:gd name="T52" fmla="*/ 54 w 60"/>
                <a:gd name="T53" fmla="*/ 58 h 62"/>
                <a:gd name="T54" fmla="*/ 48 w 60"/>
                <a:gd name="T55" fmla="*/ 40 h 62"/>
                <a:gd name="T56" fmla="*/ 45 w 60"/>
                <a:gd name="T57" fmla="*/ 58 h 62"/>
                <a:gd name="T58" fmla="*/ 40 w 60"/>
                <a:gd name="T59" fmla="*/ 37 h 62"/>
                <a:gd name="T60" fmla="*/ 38 w 60"/>
                <a:gd name="T61" fmla="*/ 38 h 62"/>
                <a:gd name="T62" fmla="*/ 33 w 60"/>
                <a:gd name="T63" fmla="*/ 62 h 62"/>
                <a:gd name="T64" fmla="*/ 29 w 60"/>
                <a:gd name="T65" fmla="*/ 41 h 62"/>
                <a:gd name="T66" fmla="*/ 22 w 60"/>
                <a:gd name="T67" fmla="*/ 62 h 62"/>
                <a:gd name="T68" fmla="*/ 20 w 60"/>
                <a:gd name="T69" fmla="*/ 36 h 62"/>
                <a:gd name="T70" fmla="*/ 9 w 60"/>
                <a:gd name="T71" fmla="*/ 13 h 62"/>
                <a:gd name="T72" fmla="*/ 20 w 60"/>
                <a:gd name="T73" fmla="*/ 1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2">
                  <a:moveTo>
                    <a:pt x="31" y="0"/>
                  </a:moveTo>
                  <a:cubicBezTo>
                    <a:pt x="27" y="0"/>
                    <a:pt x="24" y="4"/>
                    <a:pt x="24" y="7"/>
                  </a:cubicBezTo>
                  <a:cubicBezTo>
                    <a:pt x="24" y="11"/>
                    <a:pt x="27" y="14"/>
                    <a:pt x="31" y="14"/>
                  </a:cubicBezTo>
                  <a:cubicBezTo>
                    <a:pt x="35" y="14"/>
                    <a:pt x="38" y="11"/>
                    <a:pt x="38" y="7"/>
                  </a:cubicBezTo>
                  <a:cubicBezTo>
                    <a:pt x="38" y="4"/>
                    <a:pt x="35" y="0"/>
                    <a:pt x="31" y="0"/>
                  </a:cubicBezTo>
                  <a:close/>
                  <a:moveTo>
                    <a:pt x="47" y="7"/>
                  </a:moveTo>
                  <a:cubicBezTo>
                    <a:pt x="44" y="7"/>
                    <a:pt x="41" y="10"/>
                    <a:pt x="41" y="13"/>
                  </a:cubicBezTo>
                  <a:cubicBezTo>
                    <a:pt x="41" y="16"/>
                    <a:pt x="44" y="18"/>
                    <a:pt x="47" y="18"/>
                  </a:cubicBezTo>
                  <a:cubicBezTo>
                    <a:pt x="50" y="18"/>
                    <a:pt x="53" y="16"/>
                    <a:pt x="53" y="13"/>
                  </a:cubicBezTo>
                  <a:cubicBezTo>
                    <a:pt x="53" y="10"/>
                    <a:pt x="50" y="7"/>
                    <a:pt x="47" y="7"/>
                  </a:cubicBezTo>
                  <a:close/>
                  <a:moveTo>
                    <a:pt x="20" y="36"/>
                  </a:move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close/>
                  <a:moveTo>
                    <a:pt x="14" y="7"/>
                  </a:moveTo>
                  <a:cubicBezTo>
                    <a:pt x="11" y="7"/>
                    <a:pt x="9" y="10"/>
                    <a:pt x="9" y="13"/>
                  </a:cubicBezTo>
                  <a:cubicBezTo>
                    <a:pt x="9" y="16"/>
                    <a:pt x="11" y="18"/>
                    <a:pt x="14" y="18"/>
                  </a:cubicBezTo>
                  <a:cubicBezTo>
                    <a:pt x="17" y="18"/>
                    <a:pt x="20" y="16"/>
                    <a:pt x="20" y="13"/>
                  </a:cubicBezTo>
                  <a:cubicBezTo>
                    <a:pt x="20" y="10"/>
                    <a:pt x="17" y="7"/>
                    <a:pt x="14" y="7"/>
                  </a:cubicBezTo>
                  <a:close/>
                </a:path>
              </a:pathLst>
            </a:custGeom>
            <a:solidFill>
              <a:srgbClr val="E8707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方正正纤黑简体" panose="02000000000000000000" pitchFamily="2" charset="-122"/>
              </a:endParaRPr>
            </a:p>
          </p:txBody>
        </p:sp>
      </p:grpSp>
      <p:sp>
        <p:nvSpPr>
          <p:cNvPr id="187" name="TextBox 186"/>
          <p:cNvSpPr txBox="1"/>
          <p:nvPr/>
        </p:nvSpPr>
        <p:spPr>
          <a:xfrm>
            <a:off x="5315912" y="2264908"/>
            <a:ext cx="1213941" cy="4978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项目介绍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82" name="Rectangle 4"/>
          <p:cNvSpPr txBox="1">
            <a:spLocks noChangeArrowheads="1"/>
          </p:cNvSpPr>
          <p:nvPr/>
        </p:nvSpPr>
        <p:spPr bwMode="auto">
          <a:xfrm>
            <a:off x="2000209" y="2852142"/>
            <a:ext cx="1921635" cy="79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方正正黑简体" panose="02000000000000000000" pitchFamily="2" charset="-122"/>
                <a:ea typeface="方正正黑简体" panose="02000000000000000000" pitchFamily="2" charset="-122"/>
              </a:rPr>
              <a:t>项目介绍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63500" dist="63500" dir="2700000" algn="tl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2160531" y="1234348"/>
            <a:ext cx="1656422" cy="1650332"/>
            <a:chOff x="3881858" y="5509627"/>
            <a:chExt cx="1016511" cy="1016511"/>
          </a:xfrm>
        </p:grpSpPr>
        <p:sp>
          <p:nvSpPr>
            <p:cNvPr id="80" name="椭圆 79"/>
            <p:cNvSpPr/>
            <p:nvPr/>
          </p:nvSpPr>
          <p:spPr>
            <a:xfrm>
              <a:off x="3881858" y="5509627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4034463" y="5662232"/>
              <a:ext cx="711301" cy="711301"/>
            </a:xfrm>
            <a:prstGeom prst="ellipse">
              <a:avLst/>
            </a:prstGeom>
            <a:solidFill>
              <a:srgbClr val="E87071"/>
            </a:solidFill>
            <a:ln w="15875">
              <a:noFill/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文本框 22"/>
            <p:cNvSpPr txBox="1"/>
            <p:nvPr/>
          </p:nvSpPr>
          <p:spPr>
            <a:xfrm>
              <a:off x="4074743" y="5748937"/>
              <a:ext cx="596725" cy="511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Agency FB" panose="020B0503020202020204" pitchFamily="34" charset="0"/>
                  <a:ea typeface="等线" panose="02010600030101010101" pitchFamily="2" charset="-122"/>
                </a:rPr>
                <a:t>01</a:t>
              </a:r>
              <a:endParaRPr lang="en-US" altLang="zh-CN" sz="4800" dirty="0">
                <a:solidFill>
                  <a:schemeClr val="bg1"/>
                </a:solidFill>
                <a:latin typeface="Agency FB" panose="020B050302020202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4904284" y="2460705"/>
            <a:ext cx="216591" cy="266829"/>
            <a:chOff x="7501951" y="2927402"/>
            <a:chExt cx="2190437" cy="2880512"/>
          </a:xfrm>
          <a:solidFill>
            <a:schemeClr val="tx1">
              <a:lumMod val="50000"/>
              <a:lumOff val="50000"/>
            </a:schemeClr>
          </a:solidFill>
          <a:effectLst/>
        </p:grpSpPr>
        <p:sp>
          <p:nvSpPr>
            <p:cNvPr id="93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4" name="椭圆 93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4904284" y="2866018"/>
            <a:ext cx="216591" cy="266829"/>
            <a:chOff x="7501951" y="2927402"/>
            <a:chExt cx="2190437" cy="2880512"/>
          </a:xfrm>
          <a:solidFill>
            <a:schemeClr val="tx1">
              <a:lumMod val="50000"/>
              <a:lumOff val="50000"/>
            </a:schemeClr>
          </a:solidFill>
          <a:effectLst/>
        </p:grpSpPr>
        <p:sp>
          <p:nvSpPr>
            <p:cNvPr id="97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03" name="椭圆 302"/>
          <p:cNvSpPr/>
          <p:nvPr/>
        </p:nvSpPr>
        <p:spPr>
          <a:xfrm>
            <a:off x="230293" y="4802930"/>
            <a:ext cx="191329" cy="208014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4" name="椭圆 303"/>
          <p:cNvSpPr/>
          <p:nvPr/>
        </p:nvSpPr>
        <p:spPr>
          <a:xfrm>
            <a:off x="770716" y="5010585"/>
            <a:ext cx="287653" cy="269005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5" name="椭圆 304"/>
          <p:cNvSpPr/>
          <p:nvPr/>
        </p:nvSpPr>
        <p:spPr>
          <a:xfrm>
            <a:off x="1439831" y="4795062"/>
            <a:ext cx="418166" cy="448933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6" name="椭圆 305"/>
          <p:cNvSpPr/>
          <p:nvPr/>
        </p:nvSpPr>
        <p:spPr>
          <a:xfrm>
            <a:off x="2222966" y="4820177"/>
            <a:ext cx="1050089" cy="1071781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307" name="椭圆 306"/>
          <p:cNvSpPr/>
          <p:nvPr/>
        </p:nvSpPr>
        <p:spPr>
          <a:xfrm>
            <a:off x="4910774" y="4627801"/>
            <a:ext cx="506961" cy="517287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8" name="椭圆 307"/>
          <p:cNvSpPr/>
          <p:nvPr/>
        </p:nvSpPr>
        <p:spPr>
          <a:xfrm>
            <a:off x="3454749" y="4493825"/>
            <a:ext cx="506961" cy="517287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9" name="椭圆 308"/>
          <p:cNvSpPr/>
          <p:nvPr/>
        </p:nvSpPr>
        <p:spPr>
          <a:xfrm>
            <a:off x="4291264" y="4802571"/>
            <a:ext cx="191329" cy="208014"/>
          </a:xfrm>
          <a:prstGeom prst="ellipse">
            <a:avLst/>
          </a:prstGeom>
          <a:solidFill>
            <a:srgbClr val="00B0F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1" name="椭圆 310"/>
          <p:cNvSpPr/>
          <p:nvPr/>
        </p:nvSpPr>
        <p:spPr>
          <a:xfrm>
            <a:off x="8125312" y="4677749"/>
            <a:ext cx="300198" cy="28485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2" name="椭圆 311"/>
          <p:cNvSpPr/>
          <p:nvPr/>
        </p:nvSpPr>
        <p:spPr>
          <a:xfrm>
            <a:off x="5669435" y="4906578"/>
            <a:ext cx="798274" cy="840849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313" name="椭圆 312"/>
          <p:cNvSpPr/>
          <p:nvPr/>
        </p:nvSpPr>
        <p:spPr>
          <a:xfrm>
            <a:off x="6778462" y="4386972"/>
            <a:ext cx="1151817" cy="115126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5" name="椭圆 314"/>
          <p:cNvSpPr/>
          <p:nvPr/>
        </p:nvSpPr>
        <p:spPr>
          <a:xfrm>
            <a:off x="8620543" y="4073306"/>
            <a:ext cx="1050089" cy="1071781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298040" y="2664614"/>
            <a:ext cx="902811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团队介绍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</p:spTree>
  </p:cSld>
  <p:clrMapOvr>
    <a:masterClrMapping/>
  </p:clrMapOvr>
  <p:transition spd="slow" advTm="6000">
    <p:wip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9113 -0.112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65" y="-56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3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3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 p14:presetBounceEnd="8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0" dur="10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1" dur="10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3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3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30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30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30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3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3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30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30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30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3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3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3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3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3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28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3" presetClass="entr" presetSubtype="28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7" grpId="0"/>
          <p:bldP spid="82" grpId="0"/>
          <p:bldP spid="303" grpId="0" animBg="1"/>
          <p:bldP spid="303" grpId="1" animBg="1"/>
          <p:bldP spid="304" grpId="0" animBg="1"/>
          <p:bldP spid="304" grpId="1" animBg="1"/>
          <p:bldP spid="305" grpId="0" animBg="1"/>
          <p:bldP spid="305" grpId="1" animBg="1"/>
          <p:bldP spid="306" grpId="0" animBg="1"/>
          <p:bldP spid="306" grpId="1" animBg="1"/>
          <p:bldP spid="307" grpId="0" animBg="1"/>
          <p:bldP spid="307" grpId="1" animBg="1"/>
          <p:bldP spid="308" grpId="0" animBg="1"/>
          <p:bldP spid="308" grpId="1" animBg="1"/>
          <p:bldP spid="309" grpId="0" animBg="1"/>
          <p:bldP spid="309" grpId="1" animBg="1"/>
          <p:bldP spid="311" grpId="0" animBg="1"/>
          <p:bldP spid="311" grpId="1" animBg="1"/>
          <p:bldP spid="312" grpId="0" animBg="1"/>
          <p:bldP spid="312" grpId="1" animBg="1"/>
          <p:bldP spid="313" grpId="0" animBg="1"/>
          <p:bldP spid="313" grpId="1" animBg="1"/>
          <p:bldP spid="315" grpId="0" animBg="1"/>
          <p:bldP spid="315" grpId="1" animBg="1"/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9113 -0.112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65" y="-56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3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3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3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3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30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30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30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3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3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30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30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30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3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3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3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3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3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28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3" presetClass="entr" presetSubtype="28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7" grpId="0"/>
          <p:bldP spid="82" grpId="0"/>
          <p:bldP spid="303" grpId="0" animBg="1"/>
          <p:bldP spid="303" grpId="1" animBg="1"/>
          <p:bldP spid="304" grpId="0" animBg="1"/>
          <p:bldP spid="304" grpId="1" animBg="1"/>
          <p:bldP spid="305" grpId="0" animBg="1"/>
          <p:bldP spid="305" grpId="1" animBg="1"/>
          <p:bldP spid="306" grpId="0" animBg="1"/>
          <p:bldP spid="306" grpId="1" animBg="1"/>
          <p:bldP spid="307" grpId="0" animBg="1"/>
          <p:bldP spid="307" grpId="1" animBg="1"/>
          <p:bldP spid="308" grpId="0" animBg="1"/>
          <p:bldP spid="308" grpId="1" animBg="1"/>
          <p:bldP spid="309" grpId="0" animBg="1"/>
          <p:bldP spid="309" grpId="1" animBg="1"/>
          <p:bldP spid="311" grpId="0" animBg="1"/>
          <p:bldP spid="311" grpId="1" animBg="1"/>
          <p:bldP spid="312" grpId="0" animBg="1"/>
          <p:bldP spid="312" grpId="1" animBg="1"/>
          <p:bldP spid="313" grpId="0" animBg="1"/>
          <p:bldP spid="313" grpId="1" animBg="1"/>
          <p:bldP spid="315" grpId="0" animBg="1"/>
          <p:bldP spid="315" grpId="1" animBg="1"/>
          <p:bldP spid="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8615" y="1047252"/>
            <a:ext cx="3723957" cy="2451361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0929" y="3182144"/>
            <a:ext cx="2180169" cy="145344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矩形 69"/>
          <p:cNvSpPr/>
          <p:nvPr/>
        </p:nvSpPr>
        <p:spPr>
          <a:xfrm>
            <a:off x="1204257" y="1638331"/>
            <a:ext cx="100076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00AF92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项目介绍</a:t>
            </a:r>
            <a:endParaRPr lang="zh-CN" altLang="en-US" sz="1600" dirty="0">
              <a:solidFill>
                <a:srgbClr val="00AF92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1205400" y="2020809"/>
            <a:ext cx="2867359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latinLnBrk="0">
              <a:lnSpc>
                <a:spcPct val="15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项目背景、项目</a:t>
            </a:r>
            <a:r>
              <a:rPr lang="en-US" altLang="zh-CN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/</a:t>
            </a: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产品</a:t>
            </a: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内容、做这个项目的初衷是什么</a:t>
            </a: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1201935" y="3605436"/>
            <a:ext cx="4643258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latinLnBrk="0">
              <a:lnSpc>
                <a:spcPct val="150000"/>
              </a:lnSpc>
            </a:pPr>
            <a:r>
              <a:rPr lang="zh-CN" altLang="en-US" sz="1200" b="0" dirty="0">
                <a:solidFill>
                  <a:srgbClr val="C55884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公司或者项目获得过什么荣誉。有的就可以罗列</a:t>
            </a:r>
            <a:endParaRPr lang="zh-CN" altLang="en-US" sz="1200" b="0" dirty="0">
              <a:solidFill>
                <a:srgbClr val="C55884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47" name="矩形 3"/>
          <p:cNvSpPr>
            <a:spLocks noChangeArrowheads="1"/>
          </p:cNvSpPr>
          <p:nvPr/>
        </p:nvSpPr>
        <p:spPr bwMode="auto">
          <a:xfrm>
            <a:off x="3895971" y="314859"/>
            <a:ext cx="1158240" cy="37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项目介绍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Tm="7000">
    <p:wipe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1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1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6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0" grpId="0"/>
          <p:bldP spid="71" grpId="0"/>
          <p:bldP spid="7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6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0" grpId="0"/>
          <p:bldP spid="71" grpId="0"/>
          <p:bldP spid="7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"/>
          <p:cNvSpPr/>
          <p:nvPr/>
        </p:nvSpPr>
        <p:spPr>
          <a:xfrm>
            <a:off x="4379230" y="1810544"/>
            <a:ext cx="4766357" cy="2017893"/>
          </a:xfrm>
          <a:custGeom>
            <a:avLst/>
            <a:gdLst>
              <a:gd name="connsiteX0" fmla="*/ 238128 w 4486009"/>
              <a:gd name="connsiteY0" fmla="*/ 0 h 914400"/>
              <a:gd name="connsiteX1" fmla="*/ 1053311 w 4486009"/>
              <a:gd name="connsiteY1" fmla="*/ 0 h 914400"/>
              <a:gd name="connsiteX2" fmla="*/ 4247881 w 4486009"/>
              <a:gd name="connsiteY2" fmla="*/ 0 h 914400"/>
              <a:gd name="connsiteX3" fmla="*/ 4486009 w 4486009"/>
              <a:gd name="connsiteY3" fmla="*/ 457200 h 914400"/>
              <a:gd name="connsiteX4" fmla="*/ 4247881 w 4486009"/>
              <a:gd name="connsiteY4" fmla="*/ 914400 h 914400"/>
              <a:gd name="connsiteX5" fmla="*/ 1053311 w 4486009"/>
              <a:gd name="connsiteY5" fmla="*/ 914400 h 914400"/>
              <a:gd name="connsiteX6" fmla="*/ 238128 w 4486009"/>
              <a:gd name="connsiteY6" fmla="*/ 914400 h 914400"/>
              <a:gd name="connsiteX7" fmla="*/ 0 w 4486009"/>
              <a:gd name="connsiteY7" fmla="*/ 457200 h 914400"/>
              <a:gd name="connsiteX0-1" fmla="*/ 238128 w 4247881"/>
              <a:gd name="connsiteY0-2" fmla="*/ 0 h 914400"/>
              <a:gd name="connsiteX1-3" fmla="*/ 1053311 w 4247881"/>
              <a:gd name="connsiteY1-4" fmla="*/ 0 h 914400"/>
              <a:gd name="connsiteX2-5" fmla="*/ 4247881 w 4247881"/>
              <a:gd name="connsiteY2-6" fmla="*/ 0 h 914400"/>
              <a:gd name="connsiteX3-7" fmla="*/ 4247881 w 4247881"/>
              <a:gd name="connsiteY3-8" fmla="*/ 914400 h 914400"/>
              <a:gd name="connsiteX4-9" fmla="*/ 1053311 w 4247881"/>
              <a:gd name="connsiteY4-10" fmla="*/ 914400 h 914400"/>
              <a:gd name="connsiteX5-11" fmla="*/ 238128 w 4247881"/>
              <a:gd name="connsiteY5-12" fmla="*/ 914400 h 914400"/>
              <a:gd name="connsiteX6-13" fmla="*/ 0 w 4247881"/>
              <a:gd name="connsiteY6-14" fmla="*/ 457200 h 914400"/>
              <a:gd name="connsiteX7-15" fmla="*/ 238128 w 4247881"/>
              <a:gd name="connsiteY7-16" fmla="*/ 0 h 914400"/>
              <a:gd name="connsiteX0-17" fmla="*/ 0 w 4009753"/>
              <a:gd name="connsiteY0-18" fmla="*/ 0 h 914400"/>
              <a:gd name="connsiteX1-19" fmla="*/ 815183 w 4009753"/>
              <a:gd name="connsiteY1-20" fmla="*/ 0 h 914400"/>
              <a:gd name="connsiteX2-21" fmla="*/ 4009753 w 4009753"/>
              <a:gd name="connsiteY2-22" fmla="*/ 0 h 914400"/>
              <a:gd name="connsiteX3-23" fmla="*/ 4009753 w 4009753"/>
              <a:gd name="connsiteY3-24" fmla="*/ 914400 h 914400"/>
              <a:gd name="connsiteX4-25" fmla="*/ 815183 w 4009753"/>
              <a:gd name="connsiteY4-26" fmla="*/ 914400 h 914400"/>
              <a:gd name="connsiteX5-27" fmla="*/ 0 w 4009753"/>
              <a:gd name="connsiteY5-28" fmla="*/ 914400 h 914400"/>
              <a:gd name="connsiteX6-29" fmla="*/ 362905 w 4009753"/>
              <a:gd name="connsiteY6-30" fmla="*/ 457200 h 914400"/>
              <a:gd name="connsiteX7-31" fmla="*/ 0 w 4009753"/>
              <a:gd name="connsiteY7-32" fmla="*/ 0 h 914400"/>
              <a:gd name="connsiteX0-33" fmla="*/ 0 w 4009753"/>
              <a:gd name="connsiteY0-34" fmla="*/ 0 h 914400"/>
              <a:gd name="connsiteX1-35" fmla="*/ 815183 w 4009753"/>
              <a:gd name="connsiteY1-36" fmla="*/ 0 h 914400"/>
              <a:gd name="connsiteX2-37" fmla="*/ 4009753 w 4009753"/>
              <a:gd name="connsiteY2-38" fmla="*/ 0 h 914400"/>
              <a:gd name="connsiteX3-39" fmla="*/ 4009753 w 4009753"/>
              <a:gd name="connsiteY3-40" fmla="*/ 914400 h 914400"/>
              <a:gd name="connsiteX4-41" fmla="*/ 815183 w 4009753"/>
              <a:gd name="connsiteY4-42" fmla="*/ 914400 h 914400"/>
              <a:gd name="connsiteX5-43" fmla="*/ 0 w 4009753"/>
              <a:gd name="connsiteY5-44" fmla="*/ 914400 h 914400"/>
              <a:gd name="connsiteX6-45" fmla="*/ 446125 w 4009753"/>
              <a:gd name="connsiteY6-46" fmla="*/ 462136 h 914400"/>
              <a:gd name="connsiteX7-47" fmla="*/ 0 w 4009753"/>
              <a:gd name="connsiteY7-48" fmla="*/ 0 h 914400"/>
              <a:gd name="connsiteX0-49" fmla="*/ 0 w 4009753"/>
              <a:gd name="connsiteY0-50" fmla="*/ 0 h 914400"/>
              <a:gd name="connsiteX1-51" fmla="*/ 815183 w 4009753"/>
              <a:gd name="connsiteY1-52" fmla="*/ 0 h 914400"/>
              <a:gd name="connsiteX2-53" fmla="*/ 4009753 w 4009753"/>
              <a:gd name="connsiteY2-54" fmla="*/ 0 h 914400"/>
              <a:gd name="connsiteX3-55" fmla="*/ 4009753 w 4009753"/>
              <a:gd name="connsiteY3-56" fmla="*/ 914400 h 914400"/>
              <a:gd name="connsiteX4-57" fmla="*/ 815183 w 4009753"/>
              <a:gd name="connsiteY4-58" fmla="*/ 914400 h 914400"/>
              <a:gd name="connsiteX5-59" fmla="*/ 0 w 4009753"/>
              <a:gd name="connsiteY5-60" fmla="*/ 914400 h 914400"/>
              <a:gd name="connsiteX6-61" fmla="*/ 402602 w 4009753"/>
              <a:gd name="connsiteY6-62" fmla="*/ 462136 h 914400"/>
              <a:gd name="connsiteX7-63" fmla="*/ 0 w 4009753"/>
              <a:gd name="connsiteY7-64" fmla="*/ 0 h 914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009753" h="914400">
                <a:moveTo>
                  <a:pt x="0" y="0"/>
                </a:moveTo>
                <a:lnTo>
                  <a:pt x="815183" y="0"/>
                </a:lnTo>
                <a:lnTo>
                  <a:pt x="4009753" y="0"/>
                </a:lnTo>
                <a:lnTo>
                  <a:pt x="4009753" y="914400"/>
                </a:lnTo>
                <a:lnTo>
                  <a:pt x="815183" y="914400"/>
                </a:lnTo>
                <a:lnTo>
                  <a:pt x="0" y="914400"/>
                </a:lnTo>
                <a:lnTo>
                  <a:pt x="402602" y="46213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5875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395811" y="1810544"/>
            <a:ext cx="2339594" cy="2017893"/>
            <a:chOff x="979199" y="1599428"/>
            <a:chExt cx="2532090" cy="2182838"/>
          </a:xfrm>
        </p:grpSpPr>
        <p:sp>
          <p:nvSpPr>
            <p:cNvPr id="4" name="六边形 3"/>
            <p:cNvSpPr/>
            <p:nvPr/>
          </p:nvSpPr>
          <p:spPr>
            <a:xfrm>
              <a:off x="979199" y="1599428"/>
              <a:ext cx="2532090" cy="2182838"/>
            </a:xfrm>
            <a:prstGeom prst="hexagon">
              <a:avLst/>
            </a:prstGeom>
            <a:solidFill>
              <a:srgbClr val="00AF92"/>
            </a:solidFill>
            <a:ln w="22225">
              <a:noFill/>
            </a:ln>
            <a:effectLst>
              <a:outerShdw blurRad="292100" sx="109000" sy="109000" algn="c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六边形 4"/>
            <p:cNvSpPr/>
            <p:nvPr/>
          </p:nvSpPr>
          <p:spPr>
            <a:xfrm>
              <a:off x="1131599" y="1734086"/>
              <a:ext cx="2221201" cy="1914830"/>
            </a:xfrm>
            <a:prstGeom prst="hexagon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2225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84938" y="1210734"/>
            <a:ext cx="1809205" cy="1559661"/>
            <a:chOff x="979199" y="1599428"/>
            <a:chExt cx="2532090" cy="2182838"/>
          </a:xfrm>
        </p:grpSpPr>
        <p:sp>
          <p:nvSpPr>
            <p:cNvPr id="7" name="六边形 6"/>
            <p:cNvSpPr/>
            <p:nvPr/>
          </p:nvSpPr>
          <p:spPr>
            <a:xfrm>
              <a:off x="979199" y="1599428"/>
              <a:ext cx="2532090" cy="2182838"/>
            </a:xfrm>
            <a:prstGeom prst="hexagon">
              <a:avLst/>
            </a:prstGeom>
            <a:solidFill>
              <a:srgbClr val="E87071"/>
            </a:solidFill>
            <a:ln w="22225">
              <a:noFill/>
            </a:ln>
            <a:effectLst>
              <a:outerShdw blurRad="292100" sx="109000" sy="109000" algn="c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六边形 7"/>
            <p:cNvSpPr/>
            <p:nvPr/>
          </p:nvSpPr>
          <p:spPr>
            <a:xfrm>
              <a:off x="1131599" y="1734086"/>
              <a:ext cx="2221201" cy="1914830"/>
            </a:xfrm>
            <a:prstGeom prst="hexagon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2225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84938" y="2889828"/>
            <a:ext cx="1809205" cy="1559661"/>
            <a:chOff x="979199" y="1599428"/>
            <a:chExt cx="2532090" cy="2182838"/>
          </a:xfrm>
        </p:grpSpPr>
        <p:sp>
          <p:nvSpPr>
            <p:cNvPr id="10" name="六边形 9"/>
            <p:cNvSpPr/>
            <p:nvPr/>
          </p:nvSpPr>
          <p:spPr>
            <a:xfrm>
              <a:off x="979199" y="1599428"/>
              <a:ext cx="2532090" cy="2182838"/>
            </a:xfrm>
            <a:prstGeom prst="hexagon">
              <a:avLst/>
            </a:prstGeom>
            <a:solidFill>
              <a:srgbClr val="663A77"/>
            </a:solidFill>
            <a:ln w="22225">
              <a:noFill/>
            </a:ln>
            <a:effectLst>
              <a:outerShdw blurRad="292100" sx="109000" sy="109000" algn="c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六边形 10"/>
            <p:cNvSpPr/>
            <p:nvPr/>
          </p:nvSpPr>
          <p:spPr>
            <a:xfrm>
              <a:off x="1131599" y="1734086"/>
              <a:ext cx="2221201" cy="1914830"/>
            </a:xfrm>
            <a:prstGeom prst="hexagon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2225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067807" y="1328395"/>
            <a:ext cx="156238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zh-CN" altLang="en-US" kern="0" dirty="0">
                <a:solidFill>
                  <a:srgbClr val="C55884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专业的团队</a:t>
            </a:r>
            <a:endParaRPr lang="zh-CN" altLang="en-US" kern="0" dirty="0">
              <a:solidFill>
                <a:srgbClr val="C55884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36533" y="2080326"/>
            <a:ext cx="380792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latinLnBrk="0">
              <a:lnSpc>
                <a:spcPct val="150000"/>
              </a:lnSpc>
            </a:pPr>
            <a:r>
              <a: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运营这个项目都有哪些团队构成：比如谁谁负责技术开发、谁负责市场营销、谁负责财务等等，根据项目的团队构成来写</a:t>
            </a:r>
            <a:endParaRPr lang="zh-CN" altLang="en-US" sz="10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  <a:p>
            <a:pPr algn="l" latinLnBrk="0">
              <a:lnSpc>
                <a:spcPct val="150000"/>
              </a:lnSpc>
            </a:pPr>
            <a:r>
              <a: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如有项目的比较知名的专家学者可以在下一页放他的履历照片</a:t>
            </a:r>
            <a:endParaRPr lang="zh-CN" altLang="en-US" sz="10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15" name="矩形 3"/>
          <p:cNvSpPr>
            <a:spLocks noChangeArrowheads="1"/>
          </p:cNvSpPr>
          <p:nvPr/>
        </p:nvSpPr>
        <p:spPr bwMode="auto">
          <a:xfrm>
            <a:off x="4006752" y="335210"/>
            <a:ext cx="1164425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团队介绍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ferris dir="l"/>
      </p:transition>
    </mc:Choice>
    <mc:Fallback>
      <p:transition spd="slow" advTm="5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3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2" grpId="0"/>
          <p:bldP spid="1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3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2" grpId="0"/>
          <p:bldP spid="1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接连接符 16"/>
          <p:cNvCxnSpPr>
            <a:stCxn id="6" idx="6"/>
            <a:endCxn id="7" idx="2"/>
          </p:cNvCxnSpPr>
          <p:nvPr/>
        </p:nvCxnSpPr>
        <p:spPr>
          <a:xfrm>
            <a:off x="596590" y="4206625"/>
            <a:ext cx="8028608" cy="0"/>
          </a:xfrm>
          <a:prstGeom prst="line">
            <a:avLst/>
          </a:prstGeom>
          <a:ln w="444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05594" y="4061127"/>
            <a:ext cx="290996" cy="290996"/>
          </a:xfrm>
          <a:prstGeom prst="ellipse">
            <a:avLst/>
          </a:prstGeom>
          <a:solidFill>
            <a:srgbClr val="E87071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8625198" y="4061127"/>
            <a:ext cx="290996" cy="290996"/>
          </a:xfrm>
          <a:prstGeom prst="ellipse">
            <a:avLst/>
          </a:prstGeom>
          <a:solidFill>
            <a:srgbClr val="00AF92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2457613" y="3939919"/>
            <a:ext cx="529084" cy="52908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3756702" y="3939919"/>
            <a:ext cx="529084" cy="52908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5055791" y="3939919"/>
            <a:ext cx="529084" cy="52908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354880" y="3939919"/>
            <a:ext cx="529084" cy="52908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158524" y="3939919"/>
            <a:ext cx="529084" cy="52908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734873" y="2331190"/>
            <a:ext cx="1329590" cy="2037530"/>
            <a:chOff x="1714934" y="2859600"/>
            <a:chExt cx="1772478" cy="2716235"/>
          </a:xfrm>
        </p:grpSpPr>
        <p:sp>
          <p:nvSpPr>
            <p:cNvPr id="27" name="任意多边形 26"/>
            <p:cNvSpPr/>
            <p:nvPr/>
          </p:nvSpPr>
          <p:spPr>
            <a:xfrm>
              <a:off x="1777316" y="2859600"/>
              <a:ext cx="1710096" cy="2716235"/>
            </a:xfrm>
            <a:custGeom>
              <a:avLst/>
              <a:gdLst>
                <a:gd name="connsiteX0" fmla="*/ 261702 w 1710096"/>
                <a:gd name="connsiteY0" fmla="*/ 0 h 2716235"/>
                <a:gd name="connsiteX1" fmla="*/ 1448394 w 1710096"/>
                <a:gd name="connsiteY1" fmla="*/ 0 h 2716235"/>
                <a:gd name="connsiteX2" fmla="*/ 1710096 w 1710096"/>
                <a:gd name="connsiteY2" fmla="*/ 261702 h 2716235"/>
                <a:gd name="connsiteX3" fmla="*/ 1710096 w 1710096"/>
                <a:gd name="connsiteY3" fmla="*/ 1308476 h 2716235"/>
                <a:gd name="connsiteX4" fmla="*/ 1448394 w 1710096"/>
                <a:gd name="connsiteY4" fmla="*/ 1570178 h 2716235"/>
                <a:gd name="connsiteX5" fmla="*/ 904405 w 1710096"/>
                <a:gd name="connsiteY5" fmla="*/ 1570178 h 2716235"/>
                <a:gd name="connsiteX6" fmla="*/ 904405 w 1710096"/>
                <a:gd name="connsiteY6" fmla="*/ 2288250 h 2716235"/>
                <a:gd name="connsiteX7" fmla="*/ 940283 w 1710096"/>
                <a:gd name="connsiteY7" fmla="*/ 2295493 h 2716235"/>
                <a:gd name="connsiteX8" fmla="*/ 1074023 w 1710096"/>
                <a:gd name="connsiteY8" fmla="*/ 2497260 h 2716235"/>
                <a:gd name="connsiteX9" fmla="*/ 855048 w 1710096"/>
                <a:gd name="connsiteY9" fmla="*/ 2716235 h 2716235"/>
                <a:gd name="connsiteX10" fmla="*/ 636073 w 1710096"/>
                <a:gd name="connsiteY10" fmla="*/ 2497260 h 2716235"/>
                <a:gd name="connsiteX11" fmla="*/ 769813 w 1710096"/>
                <a:gd name="connsiteY11" fmla="*/ 2295493 h 2716235"/>
                <a:gd name="connsiteX12" fmla="*/ 805691 w 1710096"/>
                <a:gd name="connsiteY12" fmla="*/ 2288250 h 2716235"/>
                <a:gd name="connsiteX13" fmla="*/ 805691 w 1710096"/>
                <a:gd name="connsiteY13" fmla="*/ 1570178 h 2716235"/>
                <a:gd name="connsiteX14" fmla="*/ 261702 w 1710096"/>
                <a:gd name="connsiteY14" fmla="*/ 1570178 h 2716235"/>
                <a:gd name="connsiteX15" fmla="*/ 0 w 1710096"/>
                <a:gd name="connsiteY15" fmla="*/ 1308476 h 2716235"/>
                <a:gd name="connsiteX16" fmla="*/ 0 w 1710096"/>
                <a:gd name="connsiteY16" fmla="*/ 261702 h 2716235"/>
                <a:gd name="connsiteX17" fmla="*/ 261702 w 1710096"/>
                <a:gd name="connsiteY17" fmla="*/ 0 h 27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2716235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4405" y="1570178"/>
                  </a:lnTo>
                  <a:lnTo>
                    <a:pt x="904405" y="2288250"/>
                  </a:lnTo>
                  <a:lnTo>
                    <a:pt x="940283" y="2295493"/>
                  </a:lnTo>
                  <a:cubicBezTo>
                    <a:pt x="1018877" y="2328735"/>
                    <a:pt x="1074023" y="2406558"/>
                    <a:pt x="1074023" y="2497260"/>
                  </a:cubicBezTo>
                  <a:cubicBezTo>
                    <a:pt x="1074023" y="2618197"/>
                    <a:pt x="975985" y="2716235"/>
                    <a:pt x="855048" y="2716235"/>
                  </a:cubicBezTo>
                  <a:cubicBezTo>
                    <a:pt x="734111" y="2716235"/>
                    <a:pt x="636073" y="2618197"/>
                    <a:pt x="636073" y="2497260"/>
                  </a:cubicBezTo>
                  <a:cubicBezTo>
                    <a:pt x="636073" y="2406558"/>
                    <a:pt x="691220" y="2328735"/>
                    <a:pt x="769813" y="2295493"/>
                  </a:cubicBezTo>
                  <a:lnTo>
                    <a:pt x="805691" y="2288250"/>
                  </a:lnTo>
                  <a:lnTo>
                    <a:pt x="805691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rgbClr val="00AF9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B850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 bwMode="auto">
            <a:xfrm>
              <a:off x="2473066" y="5262044"/>
              <a:ext cx="31859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  <a:effectLst/>
          </p:spPr>
          <p:txBody>
            <a:bodyPr vert="horz" wrap="square" lIns="68592" tIns="34296" rIns="68592" bIns="34296" numCol="1" anchor="t" anchorCtr="0" compatLnSpc="1">
              <a:no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b="0" kern="0">
                <a:solidFill>
                  <a:prstClr val="black"/>
                </a:solidFill>
              </a:endParaRPr>
            </a:p>
          </p:txBody>
        </p:sp>
        <p:sp>
          <p:nvSpPr>
            <p:cNvPr id="44" name="同侧圆角矩形 43"/>
            <p:cNvSpPr/>
            <p:nvPr/>
          </p:nvSpPr>
          <p:spPr>
            <a:xfrm rot="5400000">
              <a:off x="1697417" y="3404124"/>
              <a:ext cx="601806" cy="442010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714934" y="3349278"/>
              <a:ext cx="554122" cy="408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</a:rPr>
                <a:t>01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1832603" y="2966144"/>
              <a:ext cx="1640422" cy="1372590"/>
              <a:chOff x="-150090" y="2202772"/>
              <a:chExt cx="1640422" cy="1372590"/>
            </a:xfrm>
          </p:grpSpPr>
          <p:sp>
            <p:nvSpPr>
              <p:cNvPr id="56" name="文本框 55"/>
              <p:cNvSpPr txBox="1"/>
              <p:nvPr/>
            </p:nvSpPr>
            <p:spPr>
              <a:xfrm>
                <a:off x="-150090" y="2202772"/>
                <a:ext cx="1640422" cy="328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销售额破</a:t>
                </a:r>
                <a:r>
                  <a:rPr lang="en-US" altLang="zh-CN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500W</a:t>
                </a:r>
                <a:endParaRPr lang="zh-CN" altLang="en-US" sz="10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  <p:sp>
            <p:nvSpPr>
              <p:cNvPr id="57" name="文本框 56"/>
              <p:cNvSpPr txBox="1"/>
              <p:nvPr/>
            </p:nvSpPr>
            <p:spPr>
              <a:xfrm>
                <a:off x="223433" y="2467559"/>
                <a:ext cx="1220932" cy="1107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800" b="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点击添加文字说明详情介绍点击添加文字说明详情介绍</a:t>
                </a:r>
                <a:endParaRPr lang="zh-CN" altLang="en-US" sz="800" b="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2030047" y="1142263"/>
            <a:ext cx="1333505" cy="3218784"/>
            <a:chOff x="3441534" y="1274639"/>
            <a:chExt cx="1777698" cy="4290967"/>
          </a:xfrm>
        </p:grpSpPr>
        <p:sp>
          <p:nvSpPr>
            <p:cNvPr id="36" name="任意多边形 35"/>
            <p:cNvSpPr/>
            <p:nvPr/>
          </p:nvSpPr>
          <p:spPr>
            <a:xfrm>
              <a:off x="3509136" y="1274639"/>
              <a:ext cx="1710096" cy="4290967"/>
            </a:xfrm>
            <a:custGeom>
              <a:avLst/>
              <a:gdLst>
                <a:gd name="connsiteX0" fmla="*/ 261702 w 1710096"/>
                <a:gd name="connsiteY0" fmla="*/ 0 h 4290967"/>
                <a:gd name="connsiteX1" fmla="*/ 1448394 w 1710096"/>
                <a:gd name="connsiteY1" fmla="*/ 0 h 4290967"/>
                <a:gd name="connsiteX2" fmla="*/ 1710096 w 1710096"/>
                <a:gd name="connsiteY2" fmla="*/ 261702 h 4290967"/>
                <a:gd name="connsiteX3" fmla="*/ 1710096 w 1710096"/>
                <a:gd name="connsiteY3" fmla="*/ 1308476 h 4290967"/>
                <a:gd name="connsiteX4" fmla="*/ 1448394 w 1710096"/>
                <a:gd name="connsiteY4" fmla="*/ 1570178 h 4290967"/>
                <a:gd name="connsiteX5" fmla="*/ 908591 w 1710096"/>
                <a:gd name="connsiteY5" fmla="*/ 1570178 h 4290967"/>
                <a:gd name="connsiteX6" fmla="*/ 908591 w 1710096"/>
                <a:gd name="connsiteY6" fmla="*/ 3884895 h 4290967"/>
                <a:gd name="connsiteX7" fmla="*/ 933282 w 1710096"/>
                <a:gd name="connsiteY7" fmla="*/ 3889880 h 4290967"/>
                <a:gd name="connsiteX8" fmla="*/ 1060774 w 1710096"/>
                <a:gd name="connsiteY8" fmla="*/ 4082221 h 4290967"/>
                <a:gd name="connsiteX9" fmla="*/ 852028 w 1710096"/>
                <a:gd name="connsiteY9" fmla="*/ 4290967 h 4290967"/>
                <a:gd name="connsiteX10" fmla="*/ 643282 w 1710096"/>
                <a:gd name="connsiteY10" fmla="*/ 4082221 h 4290967"/>
                <a:gd name="connsiteX11" fmla="*/ 770775 w 1710096"/>
                <a:gd name="connsiteY11" fmla="*/ 3889880 h 4290967"/>
                <a:gd name="connsiteX12" fmla="*/ 811893 w 1710096"/>
                <a:gd name="connsiteY12" fmla="*/ 3881578 h 4290967"/>
                <a:gd name="connsiteX13" fmla="*/ 811893 w 1710096"/>
                <a:gd name="connsiteY13" fmla="*/ 1570178 h 4290967"/>
                <a:gd name="connsiteX14" fmla="*/ 261702 w 1710096"/>
                <a:gd name="connsiteY14" fmla="*/ 1570178 h 4290967"/>
                <a:gd name="connsiteX15" fmla="*/ 0 w 1710096"/>
                <a:gd name="connsiteY15" fmla="*/ 1308476 h 4290967"/>
                <a:gd name="connsiteX16" fmla="*/ 0 w 1710096"/>
                <a:gd name="connsiteY16" fmla="*/ 261702 h 4290967"/>
                <a:gd name="connsiteX17" fmla="*/ 261702 w 1710096"/>
                <a:gd name="connsiteY17" fmla="*/ 0 h 429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4290967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8591" y="1570178"/>
                  </a:lnTo>
                  <a:lnTo>
                    <a:pt x="908591" y="3884895"/>
                  </a:lnTo>
                  <a:lnTo>
                    <a:pt x="933282" y="3889880"/>
                  </a:lnTo>
                  <a:cubicBezTo>
                    <a:pt x="1008204" y="3921569"/>
                    <a:pt x="1060774" y="3995756"/>
                    <a:pt x="1060774" y="4082221"/>
                  </a:cubicBezTo>
                  <a:cubicBezTo>
                    <a:pt x="1060774" y="4197508"/>
                    <a:pt x="967315" y="4290967"/>
                    <a:pt x="852028" y="4290967"/>
                  </a:cubicBezTo>
                  <a:cubicBezTo>
                    <a:pt x="736741" y="4290967"/>
                    <a:pt x="643282" y="4197508"/>
                    <a:pt x="643282" y="4082221"/>
                  </a:cubicBezTo>
                  <a:cubicBezTo>
                    <a:pt x="643282" y="3995756"/>
                    <a:pt x="695853" y="3921569"/>
                    <a:pt x="770775" y="3889880"/>
                  </a:cubicBezTo>
                  <a:lnTo>
                    <a:pt x="811893" y="3881578"/>
                  </a:lnTo>
                  <a:lnTo>
                    <a:pt x="811893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rgbClr val="663A77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任意多边形 39"/>
            <p:cNvSpPr/>
            <p:nvPr/>
          </p:nvSpPr>
          <p:spPr bwMode="auto">
            <a:xfrm>
              <a:off x="4200198" y="5262044"/>
              <a:ext cx="31859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  <a:effectLst/>
          </p:spPr>
          <p:txBody>
            <a:bodyPr vert="horz" wrap="square" lIns="68592" tIns="34296" rIns="68592" bIns="34296" numCol="1" anchor="t" anchorCtr="0" compatLnSpc="1">
              <a:no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b="0" kern="0">
                <a:solidFill>
                  <a:prstClr val="black"/>
                </a:solidFill>
              </a:endParaRPr>
            </a:p>
          </p:txBody>
        </p:sp>
        <p:sp>
          <p:nvSpPr>
            <p:cNvPr id="112" name="同侧圆角矩形 111"/>
            <p:cNvSpPr/>
            <p:nvPr/>
          </p:nvSpPr>
          <p:spPr>
            <a:xfrm rot="5400000">
              <a:off x="3426626" y="1817332"/>
              <a:ext cx="601806" cy="436792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文本框 116"/>
            <p:cNvSpPr txBox="1"/>
            <p:nvPr/>
          </p:nvSpPr>
          <p:spPr>
            <a:xfrm>
              <a:off x="3441534" y="1759876"/>
              <a:ext cx="554122" cy="408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</a:rPr>
                <a:t>02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endParaRPr>
            </a:p>
          </p:txBody>
        </p:sp>
        <p:grpSp>
          <p:nvGrpSpPr>
            <p:cNvPr id="114" name="组合 113"/>
            <p:cNvGrpSpPr/>
            <p:nvPr/>
          </p:nvGrpSpPr>
          <p:grpSpPr>
            <a:xfrm>
              <a:off x="3488148" y="1371614"/>
              <a:ext cx="1731083" cy="1260807"/>
              <a:chOff x="-221146" y="2197643"/>
              <a:chExt cx="1731083" cy="1260807"/>
            </a:xfrm>
          </p:grpSpPr>
          <p:sp>
            <p:nvSpPr>
              <p:cNvPr id="115" name="文本框 114"/>
              <p:cNvSpPr txBox="1"/>
              <p:nvPr/>
            </p:nvSpPr>
            <p:spPr>
              <a:xfrm>
                <a:off x="-221146" y="2197643"/>
                <a:ext cx="1731083" cy="328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与某公司达成合作</a:t>
                </a:r>
                <a:endParaRPr lang="zh-CN" altLang="en-US" sz="10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  <p:sp>
            <p:nvSpPr>
              <p:cNvPr id="116" name="文本框 115"/>
              <p:cNvSpPr txBox="1"/>
              <p:nvPr/>
            </p:nvSpPr>
            <p:spPr>
              <a:xfrm>
                <a:off x="227539" y="2481942"/>
                <a:ext cx="1254174" cy="976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800" b="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点击添加文字说明详情介绍点击添加文字说明详情介绍</a:t>
                </a:r>
                <a:endParaRPr lang="zh-CN" altLang="en-US" sz="800" b="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3332269" y="2331190"/>
            <a:ext cx="1346669" cy="2037530"/>
            <a:chOff x="5177526" y="2859600"/>
            <a:chExt cx="1795246" cy="2716235"/>
          </a:xfrm>
        </p:grpSpPr>
        <p:sp>
          <p:nvSpPr>
            <p:cNvPr id="28" name="任意多边形 27"/>
            <p:cNvSpPr/>
            <p:nvPr/>
          </p:nvSpPr>
          <p:spPr>
            <a:xfrm>
              <a:off x="5240953" y="2859600"/>
              <a:ext cx="1710096" cy="2716235"/>
            </a:xfrm>
            <a:custGeom>
              <a:avLst/>
              <a:gdLst>
                <a:gd name="connsiteX0" fmla="*/ 261702 w 1710096"/>
                <a:gd name="connsiteY0" fmla="*/ 0 h 2716235"/>
                <a:gd name="connsiteX1" fmla="*/ 1448394 w 1710096"/>
                <a:gd name="connsiteY1" fmla="*/ 0 h 2716235"/>
                <a:gd name="connsiteX2" fmla="*/ 1710096 w 1710096"/>
                <a:gd name="connsiteY2" fmla="*/ 261702 h 2716235"/>
                <a:gd name="connsiteX3" fmla="*/ 1710096 w 1710096"/>
                <a:gd name="connsiteY3" fmla="*/ 1308476 h 2716235"/>
                <a:gd name="connsiteX4" fmla="*/ 1448394 w 1710096"/>
                <a:gd name="connsiteY4" fmla="*/ 1570178 h 2716235"/>
                <a:gd name="connsiteX5" fmla="*/ 904405 w 1710096"/>
                <a:gd name="connsiteY5" fmla="*/ 1570178 h 2716235"/>
                <a:gd name="connsiteX6" fmla="*/ 904405 w 1710096"/>
                <a:gd name="connsiteY6" fmla="*/ 2288250 h 2716235"/>
                <a:gd name="connsiteX7" fmla="*/ 940283 w 1710096"/>
                <a:gd name="connsiteY7" fmla="*/ 2295493 h 2716235"/>
                <a:gd name="connsiteX8" fmla="*/ 1074023 w 1710096"/>
                <a:gd name="connsiteY8" fmla="*/ 2497260 h 2716235"/>
                <a:gd name="connsiteX9" fmla="*/ 855048 w 1710096"/>
                <a:gd name="connsiteY9" fmla="*/ 2716235 h 2716235"/>
                <a:gd name="connsiteX10" fmla="*/ 636073 w 1710096"/>
                <a:gd name="connsiteY10" fmla="*/ 2497260 h 2716235"/>
                <a:gd name="connsiteX11" fmla="*/ 769813 w 1710096"/>
                <a:gd name="connsiteY11" fmla="*/ 2295493 h 2716235"/>
                <a:gd name="connsiteX12" fmla="*/ 805691 w 1710096"/>
                <a:gd name="connsiteY12" fmla="*/ 2288250 h 2716235"/>
                <a:gd name="connsiteX13" fmla="*/ 805691 w 1710096"/>
                <a:gd name="connsiteY13" fmla="*/ 1570178 h 2716235"/>
                <a:gd name="connsiteX14" fmla="*/ 261702 w 1710096"/>
                <a:gd name="connsiteY14" fmla="*/ 1570178 h 2716235"/>
                <a:gd name="connsiteX15" fmla="*/ 0 w 1710096"/>
                <a:gd name="connsiteY15" fmla="*/ 1308476 h 2716235"/>
                <a:gd name="connsiteX16" fmla="*/ 0 w 1710096"/>
                <a:gd name="connsiteY16" fmla="*/ 261702 h 2716235"/>
                <a:gd name="connsiteX17" fmla="*/ 261702 w 1710096"/>
                <a:gd name="connsiteY17" fmla="*/ 0 h 27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2716235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4405" y="1570178"/>
                  </a:lnTo>
                  <a:lnTo>
                    <a:pt x="904405" y="2288250"/>
                  </a:lnTo>
                  <a:lnTo>
                    <a:pt x="940283" y="2295493"/>
                  </a:lnTo>
                  <a:cubicBezTo>
                    <a:pt x="1018877" y="2328735"/>
                    <a:pt x="1074023" y="2406558"/>
                    <a:pt x="1074023" y="2497260"/>
                  </a:cubicBezTo>
                  <a:cubicBezTo>
                    <a:pt x="1074023" y="2618197"/>
                    <a:pt x="975985" y="2716235"/>
                    <a:pt x="855048" y="2716235"/>
                  </a:cubicBezTo>
                  <a:cubicBezTo>
                    <a:pt x="734111" y="2716235"/>
                    <a:pt x="636073" y="2618197"/>
                    <a:pt x="636073" y="2497260"/>
                  </a:cubicBezTo>
                  <a:cubicBezTo>
                    <a:pt x="636073" y="2406558"/>
                    <a:pt x="691220" y="2328735"/>
                    <a:pt x="769813" y="2295493"/>
                  </a:cubicBezTo>
                  <a:lnTo>
                    <a:pt x="805691" y="2288250"/>
                  </a:lnTo>
                  <a:lnTo>
                    <a:pt x="805691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rgbClr val="E8707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任意多边形 40"/>
            <p:cNvSpPr/>
            <p:nvPr/>
          </p:nvSpPr>
          <p:spPr bwMode="auto">
            <a:xfrm>
              <a:off x="5937439" y="5262044"/>
              <a:ext cx="31859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  <a:effectLst/>
          </p:spPr>
          <p:txBody>
            <a:bodyPr vert="horz" wrap="square" lIns="68592" tIns="34296" rIns="68592" bIns="34296" numCol="1" anchor="t" anchorCtr="0" compatLnSpc="1">
              <a:no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b="0" kern="0" dirty="0">
                <a:solidFill>
                  <a:prstClr val="black"/>
                </a:solidFill>
              </a:endParaRPr>
            </a:p>
          </p:txBody>
        </p:sp>
        <p:sp>
          <p:nvSpPr>
            <p:cNvPr id="60" name="同侧圆角矩形 59"/>
            <p:cNvSpPr/>
            <p:nvPr/>
          </p:nvSpPr>
          <p:spPr>
            <a:xfrm rot="5400000">
              <a:off x="5160532" y="3404647"/>
              <a:ext cx="601806" cy="440965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5177526" y="3349278"/>
              <a:ext cx="554122" cy="492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</a:rPr>
                <a:t>03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5279536" y="2958087"/>
              <a:ext cx="1693236" cy="1287059"/>
              <a:chOff x="-165749" y="2194715"/>
              <a:chExt cx="1693236" cy="1287059"/>
            </a:xfrm>
          </p:grpSpPr>
          <p:sp>
            <p:nvSpPr>
              <p:cNvPr id="63" name="文本框 62"/>
              <p:cNvSpPr txBox="1"/>
              <p:nvPr/>
            </p:nvSpPr>
            <p:spPr>
              <a:xfrm>
                <a:off x="-165749" y="2194715"/>
                <a:ext cx="1693236" cy="328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引进熊猫制度流程</a:t>
                </a:r>
                <a:endParaRPr lang="zh-CN" altLang="en-US" sz="10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218979" y="2505266"/>
                <a:ext cx="1254173" cy="976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800" b="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点击添加文字说明详情介绍点击添加文字说明详情介绍</a:t>
                </a:r>
                <a:endParaRPr lang="zh-CN" altLang="en-US" sz="800" b="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4577627" y="1142263"/>
            <a:ext cx="1460958" cy="3218784"/>
            <a:chOff x="6837716" y="1274639"/>
            <a:chExt cx="1947605" cy="4290967"/>
          </a:xfrm>
        </p:grpSpPr>
        <p:sp>
          <p:nvSpPr>
            <p:cNvPr id="37" name="任意多边形 36"/>
            <p:cNvSpPr/>
            <p:nvPr/>
          </p:nvSpPr>
          <p:spPr>
            <a:xfrm>
              <a:off x="6956471" y="1274639"/>
              <a:ext cx="1710096" cy="4290967"/>
            </a:xfrm>
            <a:custGeom>
              <a:avLst/>
              <a:gdLst>
                <a:gd name="connsiteX0" fmla="*/ 261702 w 1710096"/>
                <a:gd name="connsiteY0" fmla="*/ 0 h 4290967"/>
                <a:gd name="connsiteX1" fmla="*/ 1448394 w 1710096"/>
                <a:gd name="connsiteY1" fmla="*/ 0 h 4290967"/>
                <a:gd name="connsiteX2" fmla="*/ 1710096 w 1710096"/>
                <a:gd name="connsiteY2" fmla="*/ 261702 h 4290967"/>
                <a:gd name="connsiteX3" fmla="*/ 1710096 w 1710096"/>
                <a:gd name="connsiteY3" fmla="*/ 1308476 h 4290967"/>
                <a:gd name="connsiteX4" fmla="*/ 1448394 w 1710096"/>
                <a:gd name="connsiteY4" fmla="*/ 1570178 h 4290967"/>
                <a:gd name="connsiteX5" fmla="*/ 908591 w 1710096"/>
                <a:gd name="connsiteY5" fmla="*/ 1570178 h 4290967"/>
                <a:gd name="connsiteX6" fmla="*/ 908591 w 1710096"/>
                <a:gd name="connsiteY6" fmla="*/ 3884895 h 4290967"/>
                <a:gd name="connsiteX7" fmla="*/ 933282 w 1710096"/>
                <a:gd name="connsiteY7" fmla="*/ 3889880 h 4290967"/>
                <a:gd name="connsiteX8" fmla="*/ 1060774 w 1710096"/>
                <a:gd name="connsiteY8" fmla="*/ 4082221 h 4290967"/>
                <a:gd name="connsiteX9" fmla="*/ 852028 w 1710096"/>
                <a:gd name="connsiteY9" fmla="*/ 4290967 h 4290967"/>
                <a:gd name="connsiteX10" fmla="*/ 643282 w 1710096"/>
                <a:gd name="connsiteY10" fmla="*/ 4082221 h 4290967"/>
                <a:gd name="connsiteX11" fmla="*/ 770775 w 1710096"/>
                <a:gd name="connsiteY11" fmla="*/ 3889880 h 4290967"/>
                <a:gd name="connsiteX12" fmla="*/ 811893 w 1710096"/>
                <a:gd name="connsiteY12" fmla="*/ 3881578 h 4290967"/>
                <a:gd name="connsiteX13" fmla="*/ 811893 w 1710096"/>
                <a:gd name="connsiteY13" fmla="*/ 1570178 h 4290967"/>
                <a:gd name="connsiteX14" fmla="*/ 261702 w 1710096"/>
                <a:gd name="connsiteY14" fmla="*/ 1570178 h 4290967"/>
                <a:gd name="connsiteX15" fmla="*/ 0 w 1710096"/>
                <a:gd name="connsiteY15" fmla="*/ 1308476 h 4290967"/>
                <a:gd name="connsiteX16" fmla="*/ 0 w 1710096"/>
                <a:gd name="connsiteY16" fmla="*/ 261702 h 4290967"/>
                <a:gd name="connsiteX17" fmla="*/ 261702 w 1710096"/>
                <a:gd name="connsiteY17" fmla="*/ 0 h 429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4290967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8591" y="1570178"/>
                  </a:lnTo>
                  <a:lnTo>
                    <a:pt x="908591" y="3884895"/>
                  </a:lnTo>
                  <a:lnTo>
                    <a:pt x="933282" y="3889880"/>
                  </a:lnTo>
                  <a:cubicBezTo>
                    <a:pt x="1008204" y="3921569"/>
                    <a:pt x="1060774" y="3995756"/>
                    <a:pt x="1060774" y="4082221"/>
                  </a:cubicBezTo>
                  <a:cubicBezTo>
                    <a:pt x="1060774" y="4197508"/>
                    <a:pt x="967315" y="4290967"/>
                    <a:pt x="852028" y="4290967"/>
                  </a:cubicBezTo>
                  <a:cubicBezTo>
                    <a:pt x="736741" y="4290967"/>
                    <a:pt x="643282" y="4197508"/>
                    <a:pt x="643282" y="4082221"/>
                  </a:cubicBezTo>
                  <a:cubicBezTo>
                    <a:pt x="643282" y="3995756"/>
                    <a:pt x="695853" y="3921569"/>
                    <a:pt x="770775" y="3889880"/>
                  </a:cubicBezTo>
                  <a:lnTo>
                    <a:pt x="811893" y="3881578"/>
                  </a:lnTo>
                  <a:lnTo>
                    <a:pt x="811893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rgbClr val="01B7CA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 41"/>
            <p:cNvSpPr/>
            <p:nvPr/>
          </p:nvSpPr>
          <p:spPr bwMode="auto">
            <a:xfrm>
              <a:off x="7653280" y="5262044"/>
              <a:ext cx="31859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  <a:effectLst/>
          </p:spPr>
          <p:txBody>
            <a:bodyPr vert="horz" wrap="square" lIns="68592" tIns="34296" rIns="68592" bIns="34296" numCol="1" anchor="t" anchorCtr="0" compatLnSpc="1">
              <a:no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b="0" kern="0" dirty="0">
                <a:solidFill>
                  <a:prstClr val="black"/>
                </a:solidFill>
              </a:endParaRPr>
            </a:p>
          </p:txBody>
        </p:sp>
        <p:sp>
          <p:nvSpPr>
            <p:cNvPr id="104" name="同侧圆角矩形 103"/>
            <p:cNvSpPr/>
            <p:nvPr/>
          </p:nvSpPr>
          <p:spPr>
            <a:xfrm rot="5400000">
              <a:off x="6874701" y="1811174"/>
              <a:ext cx="601806" cy="449107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文本框 108"/>
            <p:cNvSpPr txBox="1"/>
            <p:nvPr/>
          </p:nvSpPr>
          <p:spPr>
            <a:xfrm>
              <a:off x="6895765" y="1759876"/>
              <a:ext cx="554122" cy="492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</a:rPr>
                <a:t>04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endParaRPr>
            </a:p>
          </p:txBody>
        </p:sp>
        <p:grpSp>
          <p:nvGrpSpPr>
            <p:cNvPr id="106" name="组合 105"/>
            <p:cNvGrpSpPr/>
            <p:nvPr/>
          </p:nvGrpSpPr>
          <p:grpSpPr>
            <a:xfrm>
              <a:off x="6837716" y="1372770"/>
              <a:ext cx="1947605" cy="1263181"/>
              <a:chOff x="-325808" y="2198799"/>
              <a:chExt cx="1947605" cy="1263181"/>
            </a:xfrm>
          </p:grpSpPr>
          <p:sp>
            <p:nvSpPr>
              <p:cNvPr id="107" name="文本框 106"/>
              <p:cNvSpPr txBox="1"/>
              <p:nvPr/>
            </p:nvSpPr>
            <p:spPr>
              <a:xfrm>
                <a:off x="-325808" y="2198799"/>
                <a:ext cx="1947605" cy="328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市场占有率达到</a:t>
                </a:r>
                <a:r>
                  <a:rPr lang="en-US" altLang="zh-CN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50%</a:t>
                </a:r>
                <a:endParaRPr lang="zh-CN" altLang="en-US" sz="10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  <p:sp>
            <p:nvSpPr>
              <p:cNvPr id="108" name="文本框 107"/>
              <p:cNvSpPr txBox="1"/>
              <p:nvPr/>
            </p:nvSpPr>
            <p:spPr>
              <a:xfrm>
                <a:off x="224273" y="2485472"/>
                <a:ext cx="1254173" cy="976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800" b="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点击添加文字说明详情介绍点击添加文字说明详情介绍</a:t>
                </a:r>
                <a:endParaRPr lang="zh-CN" altLang="en-US" sz="800" b="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5931050" y="2331190"/>
            <a:ext cx="1329773" cy="2037530"/>
            <a:chOff x="8641963" y="2859600"/>
            <a:chExt cx="1772722" cy="2716235"/>
          </a:xfrm>
        </p:grpSpPr>
        <p:sp>
          <p:nvSpPr>
            <p:cNvPr id="29" name="任意多边形 28"/>
            <p:cNvSpPr/>
            <p:nvPr/>
          </p:nvSpPr>
          <p:spPr>
            <a:xfrm>
              <a:off x="8704589" y="2859600"/>
              <a:ext cx="1710096" cy="2716235"/>
            </a:xfrm>
            <a:custGeom>
              <a:avLst/>
              <a:gdLst>
                <a:gd name="connsiteX0" fmla="*/ 261702 w 1710096"/>
                <a:gd name="connsiteY0" fmla="*/ 0 h 2716235"/>
                <a:gd name="connsiteX1" fmla="*/ 1448394 w 1710096"/>
                <a:gd name="connsiteY1" fmla="*/ 0 h 2716235"/>
                <a:gd name="connsiteX2" fmla="*/ 1710096 w 1710096"/>
                <a:gd name="connsiteY2" fmla="*/ 261702 h 2716235"/>
                <a:gd name="connsiteX3" fmla="*/ 1710096 w 1710096"/>
                <a:gd name="connsiteY3" fmla="*/ 1308476 h 2716235"/>
                <a:gd name="connsiteX4" fmla="*/ 1448394 w 1710096"/>
                <a:gd name="connsiteY4" fmla="*/ 1570178 h 2716235"/>
                <a:gd name="connsiteX5" fmla="*/ 904405 w 1710096"/>
                <a:gd name="connsiteY5" fmla="*/ 1570178 h 2716235"/>
                <a:gd name="connsiteX6" fmla="*/ 904405 w 1710096"/>
                <a:gd name="connsiteY6" fmla="*/ 2288250 h 2716235"/>
                <a:gd name="connsiteX7" fmla="*/ 940283 w 1710096"/>
                <a:gd name="connsiteY7" fmla="*/ 2295493 h 2716235"/>
                <a:gd name="connsiteX8" fmla="*/ 1074023 w 1710096"/>
                <a:gd name="connsiteY8" fmla="*/ 2497260 h 2716235"/>
                <a:gd name="connsiteX9" fmla="*/ 855048 w 1710096"/>
                <a:gd name="connsiteY9" fmla="*/ 2716235 h 2716235"/>
                <a:gd name="connsiteX10" fmla="*/ 636073 w 1710096"/>
                <a:gd name="connsiteY10" fmla="*/ 2497260 h 2716235"/>
                <a:gd name="connsiteX11" fmla="*/ 769813 w 1710096"/>
                <a:gd name="connsiteY11" fmla="*/ 2295493 h 2716235"/>
                <a:gd name="connsiteX12" fmla="*/ 805691 w 1710096"/>
                <a:gd name="connsiteY12" fmla="*/ 2288250 h 2716235"/>
                <a:gd name="connsiteX13" fmla="*/ 805691 w 1710096"/>
                <a:gd name="connsiteY13" fmla="*/ 1570178 h 2716235"/>
                <a:gd name="connsiteX14" fmla="*/ 261702 w 1710096"/>
                <a:gd name="connsiteY14" fmla="*/ 1570178 h 2716235"/>
                <a:gd name="connsiteX15" fmla="*/ 0 w 1710096"/>
                <a:gd name="connsiteY15" fmla="*/ 1308476 h 2716235"/>
                <a:gd name="connsiteX16" fmla="*/ 0 w 1710096"/>
                <a:gd name="connsiteY16" fmla="*/ 261702 h 2716235"/>
                <a:gd name="connsiteX17" fmla="*/ 261702 w 1710096"/>
                <a:gd name="connsiteY17" fmla="*/ 0 h 27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2716235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4405" y="1570178"/>
                  </a:lnTo>
                  <a:lnTo>
                    <a:pt x="904405" y="2288250"/>
                  </a:lnTo>
                  <a:lnTo>
                    <a:pt x="940283" y="2295493"/>
                  </a:lnTo>
                  <a:cubicBezTo>
                    <a:pt x="1018877" y="2328735"/>
                    <a:pt x="1074023" y="2406558"/>
                    <a:pt x="1074023" y="2497260"/>
                  </a:cubicBezTo>
                  <a:cubicBezTo>
                    <a:pt x="1074023" y="2618197"/>
                    <a:pt x="975985" y="2716235"/>
                    <a:pt x="855048" y="2716235"/>
                  </a:cubicBezTo>
                  <a:cubicBezTo>
                    <a:pt x="734111" y="2716235"/>
                    <a:pt x="636073" y="2618197"/>
                    <a:pt x="636073" y="2497260"/>
                  </a:cubicBezTo>
                  <a:cubicBezTo>
                    <a:pt x="636073" y="2406558"/>
                    <a:pt x="691220" y="2328735"/>
                    <a:pt x="769813" y="2295493"/>
                  </a:cubicBezTo>
                  <a:lnTo>
                    <a:pt x="805691" y="2288250"/>
                  </a:lnTo>
                  <a:lnTo>
                    <a:pt x="805691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rgbClr val="C5588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任意多边形 42"/>
            <p:cNvSpPr/>
            <p:nvPr/>
          </p:nvSpPr>
          <p:spPr bwMode="auto">
            <a:xfrm>
              <a:off x="9400338" y="5262044"/>
              <a:ext cx="31859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  <a:effectLst/>
          </p:spPr>
          <p:txBody>
            <a:bodyPr vert="horz" wrap="square" lIns="68592" tIns="34296" rIns="68592" bIns="34296" numCol="1" anchor="t" anchorCtr="0" compatLnSpc="1">
              <a:no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b="0" kern="0">
                <a:solidFill>
                  <a:prstClr val="black"/>
                </a:solidFill>
              </a:endParaRPr>
            </a:p>
          </p:txBody>
        </p:sp>
        <p:sp>
          <p:nvSpPr>
            <p:cNvPr id="77" name="同侧圆角矩形 76"/>
            <p:cNvSpPr/>
            <p:nvPr/>
          </p:nvSpPr>
          <p:spPr>
            <a:xfrm rot="5400000">
              <a:off x="8624569" y="3404247"/>
              <a:ext cx="601806" cy="441766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8641963" y="3349278"/>
              <a:ext cx="554122" cy="492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</a:rPr>
                <a:t>05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endParaRPr>
            </a:p>
          </p:txBody>
        </p:sp>
        <p:grpSp>
          <p:nvGrpSpPr>
            <p:cNvPr id="79" name="组合 78"/>
            <p:cNvGrpSpPr/>
            <p:nvPr/>
          </p:nvGrpSpPr>
          <p:grpSpPr>
            <a:xfrm>
              <a:off x="8882105" y="2936878"/>
              <a:ext cx="1518422" cy="1270560"/>
              <a:chOff x="-27617" y="2173506"/>
              <a:chExt cx="1518422" cy="1270560"/>
            </a:xfrm>
          </p:grpSpPr>
          <p:sp>
            <p:nvSpPr>
              <p:cNvPr id="80" name="文本框 79"/>
              <p:cNvSpPr txBox="1"/>
              <p:nvPr/>
            </p:nvSpPr>
            <p:spPr>
              <a:xfrm>
                <a:off x="-27617" y="2173506"/>
                <a:ext cx="1355061" cy="338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开出某新产品</a:t>
                </a:r>
                <a:endParaRPr lang="zh-CN" altLang="en-US" sz="10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  <p:sp>
            <p:nvSpPr>
              <p:cNvPr id="81" name="文本框 80"/>
              <p:cNvSpPr txBox="1"/>
              <p:nvPr/>
            </p:nvSpPr>
            <p:spPr>
              <a:xfrm>
                <a:off x="236633" y="2467558"/>
                <a:ext cx="1254172" cy="976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800" b="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点击添加文字说明详情介绍点击添加文字说明详情介绍</a:t>
                </a:r>
                <a:endParaRPr lang="zh-CN" altLang="en-US" sz="800" b="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</p:grpSp>
      </p:grpSp>
      <p:sp>
        <p:nvSpPr>
          <p:cNvPr id="84" name="椭圆 83"/>
          <p:cNvSpPr/>
          <p:nvPr/>
        </p:nvSpPr>
        <p:spPr>
          <a:xfrm>
            <a:off x="7673502" y="3939919"/>
            <a:ext cx="529084" cy="52908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5" name="组合 84"/>
          <p:cNvGrpSpPr/>
          <p:nvPr/>
        </p:nvGrpSpPr>
        <p:grpSpPr>
          <a:xfrm>
            <a:off x="7238880" y="1142263"/>
            <a:ext cx="1328332" cy="3218784"/>
            <a:chOff x="6895765" y="1274639"/>
            <a:chExt cx="1770802" cy="4290967"/>
          </a:xfrm>
        </p:grpSpPr>
        <p:sp>
          <p:nvSpPr>
            <p:cNvPr id="86" name="任意多边形 36"/>
            <p:cNvSpPr/>
            <p:nvPr/>
          </p:nvSpPr>
          <p:spPr>
            <a:xfrm>
              <a:off x="6956471" y="1274639"/>
              <a:ext cx="1710096" cy="4290967"/>
            </a:xfrm>
            <a:custGeom>
              <a:avLst/>
              <a:gdLst>
                <a:gd name="connsiteX0" fmla="*/ 261702 w 1710096"/>
                <a:gd name="connsiteY0" fmla="*/ 0 h 4290967"/>
                <a:gd name="connsiteX1" fmla="*/ 1448394 w 1710096"/>
                <a:gd name="connsiteY1" fmla="*/ 0 h 4290967"/>
                <a:gd name="connsiteX2" fmla="*/ 1710096 w 1710096"/>
                <a:gd name="connsiteY2" fmla="*/ 261702 h 4290967"/>
                <a:gd name="connsiteX3" fmla="*/ 1710096 w 1710096"/>
                <a:gd name="connsiteY3" fmla="*/ 1308476 h 4290967"/>
                <a:gd name="connsiteX4" fmla="*/ 1448394 w 1710096"/>
                <a:gd name="connsiteY4" fmla="*/ 1570178 h 4290967"/>
                <a:gd name="connsiteX5" fmla="*/ 908591 w 1710096"/>
                <a:gd name="connsiteY5" fmla="*/ 1570178 h 4290967"/>
                <a:gd name="connsiteX6" fmla="*/ 908591 w 1710096"/>
                <a:gd name="connsiteY6" fmla="*/ 3884895 h 4290967"/>
                <a:gd name="connsiteX7" fmla="*/ 933282 w 1710096"/>
                <a:gd name="connsiteY7" fmla="*/ 3889880 h 4290967"/>
                <a:gd name="connsiteX8" fmla="*/ 1060774 w 1710096"/>
                <a:gd name="connsiteY8" fmla="*/ 4082221 h 4290967"/>
                <a:gd name="connsiteX9" fmla="*/ 852028 w 1710096"/>
                <a:gd name="connsiteY9" fmla="*/ 4290967 h 4290967"/>
                <a:gd name="connsiteX10" fmla="*/ 643282 w 1710096"/>
                <a:gd name="connsiteY10" fmla="*/ 4082221 h 4290967"/>
                <a:gd name="connsiteX11" fmla="*/ 770775 w 1710096"/>
                <a:gd name="connsiteY11" fmla="*/ 3889880 h 4290967"/>
                <a:gd name="connsiteX12" fmla="*/ 811893 w 1710096"/>
                <a:gd name="connsiteY12" fmla="*/ 3881578 h 4290967"/>
                <a:gd name="connsiteX13" fmla="*/ 811893 w 1710096"/>
                <a:gd name="connsiteY13" fmla="*/ 1570178 h 4290967"/>
                <a:gd name="connsiteX14" fmla="*/ 261702 w 1710096"/>
                <a:gd name="connsiteY14" fmla="*/ 1570178 h 4290967"/>
                <a:gd name="connsiteX15" fmla="*/ 0 w 1710096"/>
                <a:gd name="connsiteY15" fmla="*/ 1308476 h 4290967"/>
                <a:gd name="connsiteX16" fmla="*/ 0 w 1710096"/>
                <a:gd name="connsiteY16" fmla="*/ 261702 h 4290967"/>
                <a:gd name="connsiteX17" fmla="*/ 261702 w 1710096"/>
                <a:gd name="connsiteY17" fmla="*/ 0 h 429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4290967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8591" y="1570178"/>
                  </a:lnTo>
                  <a:lnTo>
                    <a:pt x="908591" y="3884895"/>
                  </a:lnTo>
                  <a:lnTo>
                    <a:pt x="933282" y="3889880"/>
                  </a:lnTo>
                  <a:cubicBezTo>
                    <a:pt x="1008204" y="3921569"/>
                    <a:pt x="1060774" y="3995756"/>
                    <a:pt x="1060774" y="4082221"/>
                  </a:cubicBezTo>
                  <a:cubicBezTo>
                    <a:pt x="1060774" y="4197508"/>
                    <a:pt x="967315" y="4290967"/>
                    <a:pt x="852028" y="4290967"/>
                  </a:cubicBezTo>
                  <a:cubicBezTo>
                    <a:pt x="736741" y="4290967"/>
                    <a:pt x="643282" y="4197508"/>
                    <a:pt x="643282" y="4082221"/>
                  </a:cubicBezTo>
                  <a:cubicBezTo>
                    <a:pt x="643282" y="3995756"/>
                    <a:pt x="695853" y="3921569"/>
                    <a:pt x="770775" y="3889880"/>
                  </a:cubicBezTo>
                  <a:lnTo>
                    <a:pt x="811893" y="3881578"/>
                  </a:lnTo>
                  <a:lnTo>
                    <a:pt x="811893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rgbClr val="F6AD4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任意多边形 41"/>
            <p:cNvSpPr/>
            <p:nvPr/>
          </p:nvSpPr>
          <p:spPr bwMode="auto">
            <a:xfrm>
              <a:off x="7653280" y="5262044"/>
              <a:ext cx="31859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  <a:effectLst/>
          </p:spPr>
          <p:txBody>
            <a:bodyPr vert="horz" wrap="square" lIns="68592" tIns="34296" rIns="68592" bIns="34296" numCol="1" anchor="t" anchorCtr="0" compatLnSpc="1">
              <a:no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b="0" kern="0" dirty="0">
                <a:solidFill>
                  <a:prstClr val="black"/>
                </a:solidFill>
              </a:endParaRPr>
            </a:p>
          </p:txBody>
        </p:sp>
        <p:sp>
          <p:nvSpPr>
            <p:cNvPr id="88" name="同侧圆角矩形 103"/>
            <p:cNvSpPr/>
            <p:nvPr/>
          </p:nvSpPr>
          <p:spPr>
            <a:xfrm rot="5400000">
              <a:off x="6877410" y="1813884"/>
              <a:ext cx="601806" cy="443687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6895765" y="1759876"/>
              <a:ext cx="554122" cy="492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</a:rPr>
                <a:t>06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endParaRPr>
            </a:p>
          </p:txBody>
        </p:sp>
        <p:grpSp>
          <p:nvGrpSpPr>
            <p:cNvPr id="90" name="组合 89"/>
            <p:cNvGrpSpPr/>
            <p:nvPr/>
          </p:nvGrpSpPr>
          <p:grpSpPr>
            <a:xfrm>
              <a:off x="7150288" y="1371614"/>
              <a:ext cx="1491682" cy="1264337"/>
              <a:chOff x="-13236" y="2197643"/>
              <a:chExt cx="1491682" cy="1264337"/>
            </a:xfrm>
          </p:grpSpPr>
          <p:sp>
            <p:nvSpPr>
              <p:cNvPr id="91" name="文本框 90"/>
              <p:cNvSpPr txBox="1"/>
              <p:nvPr/>
            </p:nvSpPr>
            <p:spPr>
              <a:xfrm>
                <a:off x="-13236" y="2197643"/>
                <a:ext cx="1355061" cy="338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某领导视察</a:t>
                </a:r>
                <a:endParaRPr lang="zh-CN" altLang="en-US" sz="10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  <p:sp>
            <p:nvSpPr>
              <p:cNvPr id="92" name="文本框 91"/>
              <p:cNvSpPr txBox="1"/>
              <p:nvPr/>
            </p:nvSpPr>
            <p:spPr>
              <a:xfrm>
                <a:off x="224273" y="2485472"/>
                <a:ext cx="1254173" cy="976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800" b="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点击添加文字说明详情介绍点击添加文字说明详情介绍</a:t>
                </a:r>
                <a:endParaRPr lang="zh-CN" altLang="en-US" sz="800" b="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</p:grpSp>
      </p:grpSp>
      <p:sp>
        <p:nvSpPr>
          <p:cNvPr id="93" name="矩形 3"/>
          <p:cNvSpPr>
            <a:spLocks noChangeArrowheads="1"/>
          </p:cNvSpPr>
          <p:nvPr/>
        </p:nvSpPr>
        <p:spPr bwMode="auto">
          <a:xfrm>
            <a:off x="3743237" y="332764"/>
            <a:ext cx="1668780" cy="37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项目发展历程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67915" y="4554855"/>
            <a:ext cx="5100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这一页可以写项目发展中重要的事件：比如什么成立、什么时候发展市场运作、什么时候营业额或者用户突破多少人等等</a:t>
            </a:r>
            <a:endParaRPr lang="zh-CN" altLang="en-US"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000">
        <p14:window dir="vert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8" grpId="0" animBg="1"/>
      <p:bldP spid="8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573105" y="2423936"/>
            <a:ext cx="468272" cy="479596"/>
            <a:chOff x="3573105" y="2423936"/>
            <a:chExt cx="468272" cy="479596"/>
          </a:xfrm>
        </p:grpSpPr>
        <p:sp>
          <p:nvSpPr>
            <p:cNvPr id="85" name="椭圆 84"/>
            <p:cNvSpPr/>
            <p:nvPr/>
          </p:nvSpPr>
          <p:spPr>
            <a:xfrm>
              <a:off x="3573105" y="2423936"/>
              <a:ext cx="468272" cy="479596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762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3676746" y="2616956"/>
              <a:ext cx="260989" cy="156630"/>
              <a:chOff x="3521606" y="3512003"/>
              <a:chExt cx="495859" cy="320321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50" name="Freeform 83"/>
              <p:cNvSpPr>
                <a:spLocks noEditPoints="1"/>
              </p:cNvSpPr>
              <p:nvPr/>
            </p:nvSpPr>
            <p:spPr bwMode="auto">
              <a:xfrm>
                <a:off x="3547335" y="3530708"/>
                <a:ext cx="444401" cy="232642"/>
              </a:xfrm>
              <a:custGeom>
                <a:avLst/>
                <a:gdLst>
                  <a:gd name="T0" fmla="*/ 380 w 380"/>
                  <a:gd name="T1" fmla="*/ 199 h 199"/>
                  <a:gd name="T2" fmla="*/ 0 w 380"/>
                  <a:gd name="T3" fmla="*/ 199 h 199"/>
                  <a:gd name="T4" fmla="*/ 0 w 380"/>
                  <a:gd name="T5" fmla="*/ 0 h 199"/>
                  <a:gd name="T6" fmla="*/ 380 w 380"/>
                  <a:gd name="T7" fmla="*/ 0 h 199"/>
                  <a:gd name="T8" fmla="*/ 380 w 380"/>
                  <a:gd name="T9" fmla="*/ 199 h 199"/>
                  <a:gd name="T10" fmla="*/ 380 w 380"/>
                  <a:gd name="T11" fmla="*/ 199 h 199"/>
                  <a:gd name="T12" fmla="*/ 14 w 380"/>
                  <a:gd name="T13" fmla="*/ 187 h 199"/>
                  <a:gd name="T14" fmla="*/ 369 w 380"/>
                  <a:gd name="T15" fmla="*/ 187 h 199"/>
                  <a:gd name="T16" fmla="*/ 369 w 380"/>
                  <a:gd name="T17" fmla="*/ 12 h 199"/>
                  <a:gd name="T18" fmla="*/ 14 w 380"/>
                  <a:gd name="T19" fmla="*/ 12 h 199"/>
                  <a:gd name="T20" fmla="*/ 14 w 380"/>
                  <a:gd name="T21" fmla="*/ 187 h 199"/>
                  <a:gd name="T22" fmla="*/ 14 w 380"/>
                  <a:gd name="T23" fmla="*/ 18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0" h="199">
                    <a:moveTo>
                      <a:pt x="380" y="199"/>
                    </a:moveTo>
                    <a:lnTo>
                      <a:pt x="0" y="199"/>
                    </a:lnTo>
                    <a:lnTo>
                      <a:pt x="0" y="0"/>
                    </a:lnTo>
                    <a:lnTo>
                      <a:pt x="380" y="0"/>
                    </a:lnTo>
                    <a:lnTo>
                      <a:pt x="380" y="199"/>
                    </a:lnTo>
                    <a:lnTo>
                      <a:pt x="380" y="199"/>
                    </a:lnTo>
                    <a:close/>
                    <a:moveTo>
                      <a:pt x="14" y="187"/>
                    </a:moveTo>
                    <a:lnTo>
                      <a:pt x="369" y="187"/>
                    </a:lnTo>
                    <a:lnTo>
                      <a:pt x="369" y="12"/>
                    </a:lnTo>
                    <a:lnTo>
                      <a:pt x="14" y="12"/>
                    </a:lnTo>
                    <a:lnTo>
                      <a:pt x="14" y="187"/>
                    </a:lnTo>
                    <a:lnTo>
                      <a:pt x="14" y="187"/>
                    </a:lnTo>
                    <a:close/>
                  </a:path>
                </a:pathLst>
              </a:cu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Rectangle 84"/>
              <p:cNvSpPr>
                <a:spLocks noChangeArrowheads="1"/>
              </p:cNvSpPr>
              <p:nvPr/>
            </p:nvSpPr>
            <p:spPr bwMode="auto">
              <a:xfrm>
                <a:off x="3521606" y="3512003"/>
                <a:ext cx="495859" cy="54945"/>
              </a:xfrm>
              <a:prstGeom prst="rect">
                <a:avLst/>
              </a:pr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85"/>
              <p:cNvSpPr>
                <a:spLocks noEditPoints="1"/>
              </p:cNvSpPr>
              <p:nvPr/>
            </p:nvSpPr>
            <p:spPr bwMode="auto">
              <a:xfrm>
                <a:off x="3715740" y="3633585"/>
                <a:ext cx="254946" cy="198739"/>
              </a:xfrm>
              <a:custGeom>
                <a:avLst/>
                <a:gdLst>
                  <a:gd name="T0" fmla="*/ 91 w 92"/>
                  <a:gd name="T1" fmla="*/ 40 h 72"/>
                  <a:gd name="T2" fmla="*/ 91 w 92"/>
                  <a:gd name="T3" fmla="*/ 40 h 72"/>
                  <a:gd name="T4" fmla="*/ 91 w 92"/>
                  <a:gd name="T5" fmla="*/ 40 h 72"/>
                  <a:gd name="T6" fmla="*/ 91 w 92"/>
                  <a:gd name="T7" fmla="*/ 40 h 72"/>
                  <a:gd name="T8" fmla="*/ 90 w 92"/>
                  <a:gd name="T9" fmla="*/ 40 h 72"/>
                  <a:gd name="T10" fmla="*/ 89 w 92"/>
                  <a:gd name="T11" fmla="*/ 37 h 72"/>
                  <a:gd name="T12" fmla="*/ 75 w 92"/>
                  <a:gd name="T13" fmla="*/ 17 h 72"/>
                  <a:gd name="T14" fmla="*/ 71 w 92"/>
                  <a:gd name="T15" fmla="*/ 14 h 72"/>
                  <a:gd name="T16" fmla="*/ 65 w 92"/>
                  <a:gd name="T17" fmla="*/ 14 h 72"/>
                  <a:gd name="T18" fmla="*/ 65 w 92"/>
                  <a:gd name="T19" fmla="*/ 14 h 72"/>
                  <a:gd name="T20" fmla="*/ 70 w 92"/>
                  <a:gd name="T21" fmla="*/ 18 h 72"/>
                  <a:gd name="T22" fmla="*/ 64 w 92"/>
                  <a:gd name="T23" fmla="*/ 21 h 72"/>
                  <a:gd name="T24" fmla="*/ 67 w 92"/>
                  <a:gd name="T25" fmla="*/ 25 h 72"/>
                  <a:gd name="T26" fmla="*/ 57 w 92"/>
                  <a:gd name="T27" fmla="*/ 49 h 72"/>
                  <a:gd name="T28" fmla="*/ 57 w 92"/>
                  <a:gd name="T29" fmla="*/ 49 h 72"/>
                  <a:gd name="T30" fmla="*/ 57 w 92"/>
                  <a:gd name="T31" fmla="*/ 49 h 72"/>
                  <a:gd name="T32" fmla="*/ 57 w 92"/>
                  <a:gd name="T33" fmla="*/ 49 h 72"/>
                  <a:gd name="T34" fmla="*/ 57 w 92"/>
                  <a:gd name="T35" fmla="*/ 49 h 72"/>
                  <a:gd name="T36" fmla="*/ 46 w 92"/>
                  <a:gd name="T37" fmla="*/ 26 h 72"/>
                  <a:gd name="T38" fmla="*/ 48 w 92"/>
                  <a:gd name="T39" fmla="*/ 21 h 72"/>
                  <a:gd name="T40" fmla="*/ 43 w 92"/>
                  <a:gd name="T41" fmla="*/ 19 h 72"/>
                  <a:gd name="T42" fmla="*/ 47 w 92"/>
                  <a:gd name="T43" fmla="*/ 15 h 72"/>
                  <a:gd name="T44" fmla="*/ 47 w 92"/>
                  <a:gd name="T45" fmla="*/ 15 h 72"/>
                  <a:gd name="T46" fmla="*/ 42 w 92"/>
                  <a:gd name="T47" fmla="*/ 15 h 72"/>
                  <a:gd name="T48" fmla="*/ 29 w 92"/>
                  <a:gd name="T49" fmla="*/ 14 h 72"/>
                  <a:gd name="T50" fmla="*/ 26 w 92"/>
                  <a:gd name="T51" fmla="*/ 12 h 72"/>
                  <a:gd name="T52" fmla="*/ 8 w 92"/>
                  <a:gd name="T53" fmla="*/ 0 h 72"/>
                  <a:gd name="T54" fmla="*/ 0 w 92"/>
                  <a:gd name="T55" fmla="*/ 12 h 72"/>
                  <a:gd name="T56" fmla="*/ 19 w 92"/>
                  <a:gd name="T57" fmla="*/ 23 h 72"/>
                  <a:gd name="T58" fmla="*/ 38 w 92"/>
                  <a:gd name="T59" fmla="*/ 27 h 72"/>
                  <a:gd name="T60" fmla="*/ 38 w 92"/>
                  <a:gd name="T61" fmla="*/ 72 h 72"/>
                  <a:gd name="T62" fmla="*/ 38 w 92"/>
                  <a:gd name="T63" fmla="*/ 72 h 72"/>
                  <a:gd name="T64" fmla="*/ 78 w 92"/>
                  <a:gd name="T65" fmla="*/ 71 h 72"/>
                  <a:gd name="T66" fmla="*/ 78 w 92"/>
                  <a:gd name="T67" fmla="*/ 70 h 72"/>
                  <a:gd name="T68" fmla="*/ 78 w 92"/>
                  <a:gd name="T69" fmla="*/ 63 h 72"/>
                  <a:gd name="T70" fmla="*/ 82 w 92"/>
                  <a:gd name="T71" fmla="*/ 66 h 72"/>
                  <a:gd name="T72" fmla="*/ 91 w 92"/>
                  <a:gd name="T73" fmla="*/ 48 h 72"/>
                  <a:gd name="T74" fmla="*/ 91 w 92"/>
                  <a:gd name="T75" fmla="*/ 47 h 72"/>
                  <a:gd name="T76" fmla="*/ 91 w 92"/>
                  <a:gd name="T77" fmla="*/ 47 h 72"/>
                  <a:gd name="T78" fmla="*/ 91 w 92"/>
                  <a:gd name="T79" fmla="*/ 40 h 72"/>
                  <a:gd name="T80" fmla="*/ 77 w 92"/>
                  <a:gd name="T81" fmla="*/ 45 h 72"/>
                  <a:gd name="T82" fmla="*/ 77 w 92"/>
                  <a:gd name="T83" fmla="*/ 43 h 72"/>
                  <a:gd name="T84" fmla="*/ 77 w 92"/>
                  <a:gd name="T85" fmla="*/ 44 h 72"/>
                  <a:gd name="T86" fmla="*/ 77 w 92"/>
                  <a:gd name="T87" fmla="*/ 4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72">
                    <a:moveTo>
                      <a:pt x="91" y="40"/>
                    </a:moveTo>
                    <a:cubicBezTo>
                      <a:pt x="91" y="40"/>
                      <a:pt x="91" y="40"/>
                      <a:pt x="91" y="40"/>
                    </a:cubicBezTo>
                    <a:cubicBezTo>
                      <a:pt x="91" y="40"/>
                      <a:pt x="91" y="40"/>
                      <a:pt x="91" y="40"/>
                    </a:cubicBezTo>
                    <a:cubicBezTo>
                      <a:pt x="91" y="40"/>
                      <a:pt x="91" y="40"/>
                      <a:pt x="91" y="40"/>
                    </a:cubicBezTo>
                    <a:cubicBezTo>
                      <a:pt x="90" y="40"/>
                      <a:pt x="90" y="40"/>
                      <a:pt x="90" y="40"/>
                    </a:cubicBezTo>
                    <a:cubicBezTo>
                      <a:pt x="89" y="37"/>
                      <a:pt x="89" y="37"/>
                      <a:pt x="89" y="37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75" y="17"/>
                      <a:pt x="72" y="14"/>
                      <a:pt x="71" y="14"/>
                    </a:cubicBezTo>
                    <a:cubicBezTo>
                      <a:pt x="69" y="14"/>
                      <a:pt x="67" y="14"/>
                      <a:pt x="65" y="14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64" y="21"/>
                      <a:pt x="64" y="21"/>
                      <a:pt x="64" y="21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8" y="21"/>
                      <a:pt x="48" y="21"/>
                      <a:pt x="48" y="21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5" y="15"/>
                      <a:pt x="44" y="15"/>
                      <a:pt x="42" y="15"/>
                    </a:cubicBezTo>
                    <a:cubicBezTo>
                      <a:pt x="42" y="15"/>
                      <a:pt x="30" y="14"/>
                      <a:pt x="29" y="14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4"/>
                      <a:pt x="2" y="8"/>
                      <a:pt x="0" y="12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38" y="42"/>
                      <a:pt x="38" y="57"/>
                      <a:pt x="38" y="72"/>
                    </a:cubicBezTo>
                    <a:cubicBezTo>
                      <a:pt x="38" y="72"/>
                      <a:pt x="38" y="72"/>
                      <a:pt x="38" y="72"/>
                    </a:cubicBezTo>
                    <a:cubicBezTo>
                      <a:pt x="52" y="72"/>
                      <a:pt x="65" y="71"/>
                      <a:pt x="78" y="71"/>
                    </a:cubicBezTo>
                    <a:cubicBezTo>
                      <a:pt x="78" y="71"/>
                      <a:pt x="78" y="71"/>
                      <a:pt x="78" y="70"/>
                    </a:cubicBezTo>
                    <a:cubicBezTo>
                      <a:pt x="78" y="68"/>
                      <a:pt x="78" y="66"/>
                      <a:pt x="78" y="63"/>
                    </a:cubicBezTo>
                    <a:cubicBezTo>
                      <a:pt x="79" y="64"/>
                      <a:pt x="81" y="65"/>
                      <a:pt x="82" y="66"/>
                    </a:cubicBezTo>
                    <a:cubicBezTo>
                      <a:pt x="91" y="48"/>
                      <a:pt x="91" y="48"/>
                      <a:pt x="91" y="48"/>
                    </a:cubicBezTo>
                    <a:cubicBezTo>
                      <a:pt x="91" y="47"/>
                      <a:pt x="91" y="47"/>
                      <a:pt x="91" y="47"/>
                    </a:cubicBezTo>
                    <a:cubicBezTo>
                      <a:pt x="91" y="47"/>
                      <a:pt x="91" y="47"/>
                      <a:pt x="91" y="47"/>
                    </a:cubicBezTo>
                    <a:cubicBezTo>
                      <a:pt x="91" y="44"/>
                      <a:pt x="92" y="54"/>
                      <a:pt x="91" y="40"/>
                    </a:cubicBezTo>
                    <a:close/>
                    <a:moveTo>
                      <a:pt x="77" y="45"/>
                    </a:moveTo>
                    <a:cubicBezTo>
                      <a:pt x="77" y="44"/>
                      <a:pt x="77" y="44"/>
                      <a:pt x="77" y="43"/>
                    </a:cubicBezTo>
                    <a:cubicBezTo>
                      <a:pt x="77" y="44"/>
                      <a:pt x="77" y="44"/>
                      <a:pt x="77" y="44"/>
                    </a:cubicBezTo>
                    <a:lnTo>
                      <a:pt x="77" y="45"/>
                    </a:lnTo>
                    <a:close/>
                  </a:path>
                </a:pathLst>
              </a:cu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Rectangle 86"/>
              <p:cNvSpPr>
                <a:spLocks noChangeArrowheads="1"/>
              </p:cNvSpPr>
              <p:nvPr/>
            </p:nvSpPr>
            <p:spPr bwMode="auto">
              <a:xfrm>
                <a:off x="3873619" y="3769195"/>
                <a:ext cx="1169" cy="116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87"/>
              <p:cNvSpPr/>
              <p:nvPr/>
            </p:nvSpPr>
            <p:spPr bwMode="auto">
              <a:xfrm>
                <a:off x="3861924" y="3672163"/>
                <a:ext cx="19882" cy="22212"/>
              </a:xfrm>
              <a:custGeom>
                <a:avLst/>
                <a:gdLst>
                  <a:gd name="T0" fmla="*/ 3 w 17"/>
                  <a:gd name="T1" fmla="*/ 0 h 19"/>
                  <a:gd name="T2" fmla="*/ 0 w 17"/>
                  <a:gd name="T3" fmla="*/ 12 h 19"/>
                  <a:gd name="T4" fmla="*/ 7 w 17"/>
                  <a:gd name="T5" fmla="*/ 19 h 19"/>
                  <a:gd name="T6" fmla="*/ 17 w 17"/>
                  <a:gd name="T7" fmla="*/ 12 h 19"/>
                  <a:gd name="T8" fmla="*/ 12 w 17"/>
                  <a:gd name="T9" fmla="*/ 0 h 19"/>
                  <a:gd name="T10" fmla="*/ 3 w 17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9">
                    <a:moveTo>
                      <a:pt x="3" y="0"/>
                    </a:moveTo>
                    <a:lnTo>
                      <a:pt x="0" y="12"/>
                    </a:lnTo>
                    <a:lnTo>
                      <a:pt x="7" y="19"/>
                    </a:lnTo>
                    <a:lnTo>
                      <a:pt x="17" y="12"/>
                    </a:lnTo>
                    <a:lnTo>
                      <a:pt x="1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88"/>
              <p:cNvSpPr/>
              <p:nvPr/>
            </p:nvSpPr>
            <p:spPr bwMode="auto">
              <a:xfrm>
                <a:off x="3861924" y="3686192"/>
                <a:ext cx="22220" cy="91186"/>
              </a:xfrm>
              <a:custGeom>
                <a:avLst/>
                <a:gdLst>
                  <a:gd name="T0" fmla="*/ 3 w 19"/>
                  <a:gd name="T1" fmla="*/ 0 h 78"/>
                  <a:gd name="T2" fmla="*/ 0 w 19"/>
                  <a:gd name="T3" fmla="*/ 71 h 78"/>
                  <a:gd name="T4" fmla="*/ 10 w 19"/>
                  <a:gd name="T5" fmla="*/ 78 h 78"/>
                  <a:gd name="T6" fmla="*/ 19 w 19"/>
                  <a:gd name="T7" fmla="*/ 71 h 78"/>
                  <a:gd name="T8" fmla="*/ 15 w 19"/>
                  <a:gd name="T9" fmla="*/ 0 h 78"/>
                  <a:gd name="T10" fmla="*/ 3 w 19"/>
                  <a:gd name="T1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78">
                    <a:moveTo>
                      <a:pt x="3" y="0"/>
                    </a:moveTo>
                    <a:lnTo>
                      <a:pt x="0" y="71"/>
                    </a:lnTo>
                    <a:lnTo>
                      <a:pt x="10" y="78"/>
                    </a:lnTo>
                    <a:lnTo>
                      <a:pt x="19" y="71"/>
                    </a:lnTo>
                    <a:lnTo>
                      <a:pt x="15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89"/>
              <p:cNvSpPr/>
              <p:nvPr/>
            </p:nvSpPr>
            <p:spPr bwMode="auto">
              <a:xfrm>
                <a:off x="3839704" y="3585653"/>
                <a:ext cx="70168" cy="80664"/>
              </a:xfrm>
              <a:custGeom>
                <a:avLst/>
                <a:gdLst>
                  <a:gd name="T0" fmla="*/ 2 w 25"/>
                  <a:gd name="T1" fmla="*/ 11 h 29"/>
                  <a:gd name="T2" fmla="*/ 8 w 25"/>
                  <a:gd name="T3" fmla="*/ 27 h 29"/>
                  <a:gd name="T4" fmla="*/ 23 w 25"/>
                  <a:gd name="T5" fmla="*/ 18 h 29"/>
                  <a:gd name="T6" fmla="*/ 17 w 25"/>
                  <a:gd name="T7" fmla="*/ 2 h 29"/>
                  <a:gd name="T8" fmla="*/ 2 w 25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9">
                    <a:moveTo>
                      <a:pt x="2" y="11"/>
                    </a:moveTo>
                    <a:cubicBezTo>
                      <a:pt x="0" y="18"/>
                      <a:pt x="3" y="25"/>
                      <a:pt x="8" y="27"/>
                    </a:cubicBezTo>
                    <a:cubicBezTo>
                      <a:pt x="14" y="29"/>
                      <a:pt x="20" y="25"/>
                      <a:pt x="23" y="18"/>
                    </a:cubicBezTo>
                    <a:cubicBezTo>
                      <a:pt x="25" y="11"/>
                      <a:pt x="22" y="4"/>
                      <a:pt x="17" y="2"/>
                    </a:cubicBezTo>
                    <a:cubicBezTo>
                      <a:pt x="11" y="0"/>
                      <a:pt x="5" y="4"/>
                      <a:pt x="2" y="11"/>
                    </a:cubicBezTo>
                    <a:close/>
                  </a:path>
                </a:pathLst>
              </a:cu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Rectangle 96"/>
              <p:cNvSpPr>
                <a:spLocks noChangeArrowheads="1"/>
              </p:cNvSpPr>
              <p:nvPr/>
            </p:nvSpPr>
            <p:spPr bwMode="auto">
              <a:xfrm>
                <a:off x="3630368" y="3663980"/>
                <a:ext cx="32745" cy="54945"/>
              </a:xfrm>
              <a:prstGeom prst="rect">
                <a:avLst/>
              </a:pr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Rectangle 97"/>
              <p:cNvSpPr>
                <a:spLocks noChangeArrowheads="1"/>
              </p:cNvSpPr>
              <p:nvPr/>
            </p:nvSpPr>
            <p:spPr bwMode="auto">
              <a:xfrm>
                <a:off x="3588266" y="3644107"/>
                <a:ext cx="30406" cy="74820"/>
              </a:xfrm>
              <a:prstGeom prst="rect">
                <a:avLst/>
              </a:pr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Rectangle 98"/>
              <p:cNvSpPr>
                <a:spLocks noChangeArrowheads="1"/>
              </p:cNvSpPr>
              <p:nvPr/>
            </p:nvSpPr>
            <p:spPr bwMode="auto">
              <a:xfrm>
                <a:off x="3674807" y="3607866"/>
                <a:ext cx="30406" cy="111060"/>
              </a:xfrm>
              <a:prstGeom prst="rect">
                <a:avLst/>
              </a:pr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87" name="TextBox 186"/>
          <p:cNvSpPr txBox="1"/>
          <p:nvPr/>
        </p:nvSpPr>
        <p:spPr>
          <a:xfrm>
            <a:off x="5315912" y="740908"/>
            <a:ext cx="1213941" cy="4978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行业趋势分析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82" name="Rectangle 4"/>
          <p:cNvSpPr txBox="1">
            <a:spLocks noChangeArrowheads="1"/>
          </p:cNvSpPr>
          <p:nvPr/>
        </p:nvSpPr>
        <p:spPr bwMode="auto">
          <a:xfrm>
            <a:off x="2000209" y="2852142"/>
            <a:ext cx="1921635" cy="79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方正正黑简体" panose="02000000000000000000" pitchFamily="2" charset="-122"/>
                <a:ea typeface="方正正黑简体" panose="02000000000000000000" pitchFamily="2" charset="-122"/>
              </a:rPr>
              <a:t>商业模式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2160531" y="1234348"/>
            <a:ext cx="1656422" cy="1650332"/>
            <a:chOff x="3881858" y="5509627"/>
            <a:chExt cx="1016511" cy="1016511"/>
          </a:xfrm>
        </p:grpSpPr>
        <p:sp>
          <p:nvSpPr>
            <p:cNvPr id="80" name="椭圆 79"/>
            <p:cNvSpPr/>
            <p:nvPr/>
          </p:nvSpPr>
          <p:spPr>
            <a:xfrm>
              <a:off x="3881858" y="5509627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4034463" y="5662232"/>
              <a:ext cx="711301" cy="711301"/>
            </a:xfrm>
            <a:prstGeom prst="ellipse">
              <a:avLst/>
            </a:prstGeom>
            <a:solidFill>
              <a:srgbClr val="00AF92"/>
            </a:solidFill>
            <a:ln w="15875">
              <a:noFill/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文本框 22"/>
            <p:cNvSpPr txBox="1"/>
            <p:nvPr/>
          </p:nvSpPr>
          <p:spPr>
            <a:xfrm>
              <a:off x="4074743" y="5748937"/>
              <a:ext cx="596725" cy="511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Agency FB" panose="020B0503020202020204" pitchFamily="34" charset="0"/>
                  <a:ea typeface="等线" panose="02010600030101010101" pitchFamily="2" charset="-122"/>
                </a:rPr>
                <a:t>02</a:t>
              </a:r>
              <a:endParaRPr lang="en-US" altLang="zh-CN" sz="4800" dirty="0">
                <a:solidFill>
                  <a:schemeClr val="bg1"/>
                </a:solidFill>
                <a:latin typeface="Agency FB" panose="020B050302020202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4904284" y="936705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93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4" name="椭圆 93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4904284" y="1342018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97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4904284" y="1756082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101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4904284" y="2195713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105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298040" y="1140614"/>
            <a:ext cx="894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市场痛点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295818" y="1567984"/>
            <a:ext cx="894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解决方案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46285" y="2052134"/>
            <a:ext cx="1082348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我们的优势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230293" y="4802930"/>
            <a:ext cx="191329" cy="208014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/>
          <p:cNvSpPr/>
          <p:nvPr/>
        </p:nvSpPr>
        <p:spPr>
          <a:xfrm>
            <a:off x="770716" y="5010585"/>
            <a:ext cx="287653" cy="269005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/>
          <p:cNvSpPr/>
          <p:nvPr/>
        </p:nvSpPr>
        <p:spPr>
          <a:xfrm>
            <a:off x="1439831" y="4795062"/>
            <a:ext cx="418166" cy="448933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/>
          <p:cNvSpPr/>
          <p:nvPr/>
        </p:nvSpPr>
        <p:spPr>
          <a:xfrm>
            <a:off x="2222966" y="4820177"/>
            <a:ext cx="1050089" cy="1071781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4910774" y="4627801"/>
            <a:ext cx="506961" cy="517287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/>
          <p:cNvSpPr/>
          <p:nvPr/>
        </p:nvSpPr>
        <p:spPr>
          <a:xfrm>
            <a:off x="3454749" y="4493825"/>
            <a:ext cx="506961" cy="517287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/>
          <p:cNvSpPr/>
          <p:nvPr/>
        </p:nvSpPr>
        <p:spPr>
          <a:xfrm>
            <a:off x="4291264" y="4802571"/>
            <a:ext cx="191329" cy="208014"/>
          </a:xfrm>
          <a:prstGeom prst="ellipse">
            <a:avLst/>
          </a:prstGeom>
          <a:solidFill>
            <a:srgbClr val="00B0F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椭圆 70"/>
          <p:cNvSpPr/>
          <p:nvPr/>
        </p:nvSpPr>
        <p:spPr>
          <a:xfrm>
            <a:off x="8125312" y="4677749"/>
            <a:ext cx="300198" cy="28485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/>
          <p:cNvSpPr/>
          <p:nvPr/>
        </p:nvSpPr>
        <p:spPr>
          <a:xfrm>
            <a:off x="5669435" y="4906578"/>
            <a:ext cx="798274" cy="840849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6778462" y="4386972"/>
            <a:ext cx="1151817" cy="115126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/>
          <p:cNvSpPr/>
          <p:nvPr/>
        </p:nvSpPr>
        <p:spPr>
          <a:xfrm>
            <a:off x="8620543" y="4073306"/>
            <a:ext cx="1050089" cy="1071781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fade/>
      </p:transition>
    </mc:Choice>
    <mc:Fallback>
      <p:transition spd="slow" advTm="6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9113 -0.11725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65" y="-58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 p14:presetBounceEnd="8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0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1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28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3" presetClass="entr" presetSubtype="28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3" presetClass="entr" presetSubtype="28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3" presetClass="entr" presetSubtype="288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3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7" grpId="0"/>
          <p:bldP spid="82" grpId="0"/>
          <p:bldP spid="2" grpId="0"/>
          <p:bldP spid="3" grpId="0"/>
          <p:bldP spid="7" grpId="0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9113 -0.11725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65" y="-58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28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3" presetClass="entr" presetSubtype="28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3" presetClass="entr" presetSubtype="28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3" presetClass="entr" presetSubtype="288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3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7" grpId="0"/>
          <p:bldP spid="82" grpId="0"/>
          <p:bldP spid="2" grpId="0"/>
          <p:bldP spid="3" grpId="0"/>
          <p:bldP spid="7" grpId="0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组合 70"/>
          <p:cNvGrpSpPr/>
          <p:nvPr/>
        </p:nvGrpSpPr>
        <p:grpSpPr>
          <a:xfrm>
            <a:off x="1600994" y="3517212"/>
            <a:ext cx="1442593" cy="1013453"/>
            <a:chOff x="3575420" y="1867781"/>
            <a:chExt cx="1923123" cy="1351037"/>
          </a:xfrm>
        </p:grpSpPr>
        <p:sp>
          <p:nvSpPr>
            <p:cNvPr id="72" name="文本框 71"/>
            <p:cNvSpPr txBox="1"/>
            <p:nvPr/>
          </p:nvSpPr>
          <p:spPr>
            <a:xfrm>
              <a:off x="3575420" y="1867781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FFB850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收入不断提高</a:t>
              </a:r>
              <a:endParaRPr lang="zh-CN" altLang="en-US" sz="1400" dirty="0">
                <a:solidFill>
                  <a:srgbClr val="FFB850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3620800" y="2172559"/>
              <a:ext cx="1832361" cy="1046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sp>
        <p:nvSpPr>
          <p:cNvPr id="81" name="矩形 3"/>
          <p:cNvSpPr>
            <a:spLocks noChangeArrowheads="1"/>
          </p:cNvSpPr>
          <p:nvPr/>
        </p:nvSpPr>
        <p:spPr bwMode="auto">
          <a:xfrm>
            <a:off x="3705159" y="324000"/>
            <a:ext cx="1668780" cy="37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行业趋势分析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135" name="组合 134"/>
          <p:cNvGrpSpPr/>
          <p:nvPr/>
        </p:nvGrpSpPr>
        <p:grpSpPr>
          <a:xfrm>
            <a:off x="4001055" y="3517212"/>
            <a:ext cx="1442593" cy="994217"/>
            <a:chOff x="3575420" y="1867781"/>
            <a:chExt cx="1923123" cy="1325393"/>
          </a:xfrm>
        </p:grpSpPr>
        <p:sp>
          <p:nvSpPr>
            <p:cNvPr id="136" name="文本框 135"/>
            <p:cNvSpPr txBox="1"/>
            <p:nvPr/>
          </p:nvSpPr>
          <p:spPr>
            <a:xfrm>
              <a:off x="3575420" y="1867781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01ACBE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未来发展趋势</a:t>
              </a:r>
              <a:endParaRPr lang="zh-CN" altLang="en-US" sz="1400" dirty="0">
                <a:solidFill>
                  <a:srgbClr val="01ACBE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137" name="文本框 136"/>
            <p:cNvSpPr txBox="1"/>
            <p:nvPr/>
          </p:nvSpPr>
          <p:spPr>
            <a:xfrm>
              <a:off x="3620800" y="2172559"/>
              <a:ext cx="1832361" cy="1020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152" name="组合 151"/>
          <p:cNvGrpSpPr/>
          <p:nvPr/>
        </p:nvGrpSpPr>
        <p:grpSpPr>
          <a:xfrm>
            <a:off x="6363255" y="3517212"/>
            <a:ext cx="1442593" cy="994217"/>
            <a:chOff x="3575420" y="1867781"/>
            <a:chExt cx="1923123" cy="1325393"/>
          </a:xfrm>
        </p:grpSpPr>
        <p:sp>
          <p:nvSpPr>
            <p:cNvPr id="153" name="文本框 152"/>
            <p:cNvSpPr txBox="1"/>
            <p:nvPr/>
          </p:nvSpPr>
          <p:spPr>
            <a:xfrm>
              <a:off x="3575420" y="1867781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E8707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政策不断扶持</a:t>
              </a:r>
              <a:endParaRPr lang="zh-CN" altLang="en-US" sz="14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154" name="文本框 153"/>
            <p:cNvSpPr txBox="1"/>
            <p:nvPr/>
          </p:nvSpPr>
          <p:spPr>
            <a:xfrm>
              <a:off x="3620800" y="2172559"/>
              <a:ext cx="1832361" cy="1020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827438" y="1139954"/>
            <a:ext cx="907682" cy="1874557"/>
            <a:chOff x="3423739" y="1553028"/>
            <a:chExt cx="1335315" cy="2757714"/>
          </a:xfrm>
          <a:effectLst>
            <a:outerShdw blurRad="215900" dist="508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58" name="圆角矩形 6"/>
            <p:cNvSpPr/>
            <p:nvPr/>
          </p:nvSpPr>
          <p:spPr>
            <a:xfrm>
              <a:off x="3423739" y="1553028"/>
              <a:ext cx="1335315" cy="2757714"/>
            </a:xfrm>
            <a:prstGeom prst="roundRect">
              <a:avLst>
                <a:gd name="adj" fmla="val 12319"/>
              </a:avLst>
            </a:prstGeom>
            <a:gradFill flip="none" rotWithShape="1">
              <a:gsLst>
                <a:gs pos="54000">
                  <a:srgbClr val="FF9B09"/>
                </a:gs>
                <a:gs pos="0">
                  <a:srgbClr val="FFC671"/>
                </a:gs>
                <a:gs pos="100000">
                  <a:srgbClr val="FF9F11"/>
                </a:gs>
              </a:gsLst>
              <a:lin ang="5400000" scaled="1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圆角矩形 7"/>
            <p:cNvSpPr/>
            <p:nvPr/>
          </p:nvSpPr>
          <p:spPr>
            <a:xfrm>
              <a:off x="3423739" y="1553028"/>
              <a:ext cx="1335315" cy="2757714"/>
            </a:xfrm>
            <a:prstGeom prst="roundRect">
              <a:avLst>
                <a:gd name="adj" fmla="val 12319"/>
              </a:avLst>
            </a:prstGeom>
            <a:gradFill flip="none" rotWithShape="1">
              <a:gsLst>
                <a:gs pos="54000">
                  <a:schemeClr val="tx1">
                    <a:lumMod val="100000"/>
                    <a:alpha val="12000"/>
                  </a:schemeClr>
                </a:gs>
                <a:gs pos="46000">
                  <a:schemeClr val="bg1">
                    <a:alpha val="7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664866" y="1151009"/>
            <a:ext cx="1469906" cy="2405164"/>
            <a:chOff x="1765301" y="2428721"/>
            <a:chExt cx="1959534" cy="3206329"/>
          </a:xfrm>
        </p:grpSpPr>
        <p:sp>
          <p:nvSpPr>
            <p:cNvPr id="61" name="任意多边形 25"/>
            <p:cNvSpPr/>
            <p:nvPr/>
          </p:nvSpPr>
          <p:spPr>
            <a:xfrm flipH="1" flipV="1">
              <a:off x="1765301" y="2428721"/>
              <a:ext cx="1959534" cy="3206329"/>
            </a:xfrm>
            <a:custGeom>
              <a:avLst/>
              <a:gdLst>
                <a:gd name="connsiteX0" fmla="*/ 666749 w 2160310"/>
                <a:gd name="connsiteY0" fmla="*/ 3500538 h 3500538"/>
                <a:gd name="connsiteX1" fmla="*/ 0 w 2160310"/>
                <a:gd name="connsiteY1" fmla="*/ 3195738 h 3500538"/>
                <a:gd name="connsiteX2" fmla="*/ 0 w 2160310"/>
                <a:gd name="connsiteY2" fmla="*/ 290613 h 3500538"/>
                <a:gd name="connsiteX3" fmla="*/ 300903 w 2160310"/>
                <a:gd name="connsiteY3" fmla="*/ 320212 h 3500538"/>
                <a:gd name="connsiteX4" fmla="*/ 300903 w 2160310"/>
                <a:gd name="connsiteY4" fmla="*/ 0 h 3500538"/>
                <a:gd name="connsiteX5" fmla="*/ 2160310 w 2160310"/>
                <a:gd name="connsiteY5" fmla="*/ 582775 h 3500538"/>
                <a:gd name="connsiteX6" fmla="*/ 857957 w 2160310"/>
                <a:gd name="connsiteY6" fmla="*/ 582775 h 3500538"/>
                <a:gd name="connsiteX0-1" fmla="*/ 666749 w 2160310"/>
                <a:gd name="connsiteY0-2" fmla="*/ 3500538 h 3500538"/>
                <a:gd name="connsiteX1-3" fmla="*/ 0 w 2160310"/>
                <a:gd name="connsiteY1-4" fmla="*/ 3195738 h 3500538"/>
                <a:gd name="connsiteX2-5" fmla="*/ 0 w 2160310"/>
                <a:gd name="connsiteY2-6" fmla="*/ 290613 h 3500538"/>
                <a:gd name="connsiteX3-7" fmla="*/ 300903 w 2160310"/>
                <a:gd name="connsiteY3-8" fmla="*/ 0 h 3500538"/>
                <a:gd name="connsiteX4-9" fmla="*/ 2160310 w 2160310"/>
                <a:gd name="connsiteY4-10" fmla="*/ 582775 h 3500538"/>
                <a:gd name="connsiteX5-11" fmla="*/ 857957 w 2160310"/>
                <a:gd name="connsiteY5-12" fmla="*/ 582775 h 3500538"/>
                <a:gd name="connsiteX6-13" fmla="*/ 666749 w 2160310"/>
                <a:gd name="connsiteY6-14" fmla="*/ 3500538 h 3500538"/>
                <a:gd name="connsiteX0-15" fmla="*/ 666821 w 2160382"/>
                <a:gd name="connsiteY0-16" fmla="*/ 3500538 h 3500538"/>
                <a:gd name="connsiteX1-17" fmla="*/ 72 w 2160382"/>
                <a:gd name="connsiteY1-18" fmla="*/ 3195738 h 3500538"/>
                <a:gd name="connsiteX2-19" fmla="*/ 72 w 2160382"/>
                <a:gd name="connsiteY2-20" fmla="*/ 290613 h 3500538"/>
                <a:gd name="connsiteX3-21" fmla="*/ 300975 w 2160382"/>
                <a:gd name="connsiteY3-22" fmla="*/ 0 h 3500538"/>
                <a:gd name="connsiteX4-23" fmla="*/ 2160382 w 2160382"/>
                <a:gd name="connsiteY4-24" fmla="*/ 582775 h 3500538"/>
                <a:gd name="connsiteX5-25" fmla="*/ 858029 w 2160382"/>
                <a:gd name="connsiteY5-26" fmla="*/ 582775 h 3500538"/>
                <a:gd name="connsiteX6-27" fmla="*/ 666821 w 2160382"/>
                <a:gd name="connsiteY6-28" fmla="*/ 3500538 h 3500538"/>
                <a:gd name="connsiteX0-29" fmla="*/ 668858 w 2162419"/>
                <a:gd name="connsiteY0-30" fmla="*/ 3538305 h 3538305"/>
                <a:gd name="connsiteX1-31" fmla="*/ 2109 w 2162419"/>
                <a:gd name="connsiteY1-32" fmla="*/ 3233505 h 3538305"/>
                <a:gd name="connsiteX2-33" fmla="*/ 2109 w 2162419"/>
                <a:gd name="connsiteY2-34" fmla="*/ 328380 h 3538305"/>
                <a:gd name="connsiteX3-35" fmla="*/ 303012 w 2162419"/>
                <a:gd name="connsiteY3-36" fmla="*/ 37767 h 3538305"/>
                <a:gd name="connsiteX4-37" fmla="*/ 2162419 w 2162419"/>
                <a:gd name="connsiteY4-38" fmla="*/ 620542 h 3538305"/>
                <a:gd name="connsiteX5-39" fmla="*/ 860066 w 2162419"/>
                <a:gd name="connsiteY5-40" fmla="*/ 620542 h 3538305"/>
                <a:gd name="connsiteX6-41" fmla="*/ 668858 w 2162419"/>
                <a:gd name="connsiteY6-42" fmla="*/ 3538305 h 35383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2419" h="3538305">
                  <a:moveTo>
                    <a:pt x="668858" y="3538305"/>
                  </a:moveTo>
                  <a:lnTo>
                    <a:pt x="2109" y="3233505"/>
                  </a:lnTo>
                  <a:lnTo>
                    <a:pt x="2109" y="328380"/>
                  </a:lnTo>
                  <a:cubicBezTo>
                    <a:pt x="-2365" y="-6616"/>
                    <a:pt x="-25889" y="-46337"/>
                    <a:pt x="303012" y="37767"/>
                  </a:cubicBezTo>
                  <a:lnTo>
                    <a:pt x="2162419" y="620542"/>
                  </a:lnTo>
                  <a:lnTo>
                    <a:pt x="860066" y="620542"/>
                  </a:lnTo>
                  <a:lnTo>
                    <a:pt x="668858" y="3538305"/>
                  </a:lnTo>
                  <a:close/>
                </a:path>
              </a:pathLst>
            </a:custGeom>
            <a:gradFill>
              <a:gsLst>
                <a:gs pos="76000">
                  <a:schemeClr val="tx1">
                    <a:lumMod val="100000"/>
                    <a:alpha val="28000"/>
                  </a:schemeClr>
                </a:gs>
                <a:gs pos="34000">
                  <a:srgbClr val="808080">
                    <a:alpha val="27000"/>
                  </a:srgbClr>
                </a:gs>
                <a:gs pos="0">
                  <a:schemeClr val="bg1">
                    <a:alpha val="7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1927563" y="4211470"/>
              <a:ext cx="1318956" cy="890030"/>
              <a:chOff x="2911451" y="3596106"/>
              <a:chExt cx="1576117" cy="982182"/>
            </a:xfrm>
            <a:effectLst>
              <a:outerShdw blurRad="228600" dist="508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63" name="同侧圆角矩形 8"/>
              <p:cNvSpPr/>
              <p:nvPr/>
            </p:nvSpPr>
            <p:spPr>
              <a:xfrm flipV="1">
                <a:off x="2911451" y="3596106"/>
                <a:ext cx="1576117" cy="982182"/>
              </a:xfrm>
              <a:prstGeom prst="round2SameRect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同侧圆角矩形 9"/>
              <p:cNvSpPr/>
              <p:nvPr/>
            </p:nvSpPr>
            <p:spPr>
              <a:xfrm flipV="1">
                <a:off x="2911451" y="3596106"/>
                <a:ext cx="1576117" cy="982182"/>
              </a:xfrm>
              <a:prstGeom prst="round2SameRect">
                <a:avLst/>
              </a:prstGeom>
              <a:gradFill>
                <a:gsLst>
                  <a:gs pos="54000">
                    <a:schemeClr val="tx1">
                      <a:lumMod val="100000"/>
                      <a:alpha val="12000"/>
                    </a:schemeClr>
                  </a:gs>
                  <a:gs pos="46000">
                    <a:schemeClr val="bg1">
                      <a:alpha val="7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4269674" y="1139356"/>
            <a:ext cx="907682" cy="1874557"/>
            <a:chOff x="3423739" y="1553028"/>
            <a:chExt cx="1335315" cy="2757714"/>
          </a:xfrm>
          <a:effectLst>
            <a:outerShdw blurRad="215900" dist="508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66" name="圆角矩形 20"/>
            <p:cNvSpPr/>
            <p:nvPr/>
          </p:nvSpPr>
          <p:spPr>
            <a:xfrm>
              <a:off x="3423739" y="1553028"/>
              <a:ext cx="1335315" cy="2757714"/>
            </a:xfrm>
            <a:prstGeom prst="roundRect">
              <a:avLst>
                <a:gd name="adj" fmla="val 12319"/>
              </a:avLst>
            </a:prstGeom>
            <a:gradFill flip="none" rotWithShape="1">
              <a:gsLst>
                <a:gs pos="54000">
                  <a:srgbClr val="01B5C8"/>
                </a:gs>
                <a:gs pos="22000">
                  <a:srgbClr val="01CFE5"/>
                </a:gs>
                <a:gs pos="100000">
                  <a:srgbClr val="019BAB"/>
                </a:gs>
              </a:gsLst>
              <a:lin ang="5400000" scaled="1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圆角矩形 21"/>
            <p:cNvSpPr/>
            <p:nvPr/>
          </p:nvSpPr>
          <p:spPr>
            <a:xfrm>
              <a:off x="3423739" y="1553028"/>
              <a:ext cx="1335315" cy="2757714"/>
            </a:xfrm>
            <a:prstGeom prst="roundRect">
              <a:avLst>
                <a:gd name="adj" fmla="val 12319"/>
              </a:avLst>
            </a:prstGeom>
            <a:gradFill flip="none" rotWithShape="1">
              <a:gsLst>
                <a:gs pos="54000">
                  <a:schemeClr val="tx1">
                    <a:lumMod val="100000"/>
                    <a:alpha val="12000"/>
                  </a:schemeClr>
                </a:gs>
                <a:gs pos="46000">
                  <a:schemeClr val="bg1">
                    <a:alpha val="7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4107102" y="1150411"/>
            <a:ext cx="1469906" cy="2405164"/>
            <a:chOff x="4066989" y="2428721"/>
            <a:chExt cx="1959534" cy="3206329"/>
          </a:xfrm>
        </p:grpSpPr>
        <p:sp>
          <p:nvSpPr>
            <p:cNvPr id="69" name="任意多边形 15"/>
            <p:cNvSpPr/>
            <p:nvPr/>
          </p:nvSpPr>
          <p:spPr>
            <a:xfrm flipH="1" flipV="1">
              <a:off x="4066989" y="2428721"/>
              <a:ext cx="1959534" cy="3206329"/>
            </a:xfrm>
            <a:custGeom>
              <a:avLst/>
              <a:gdLst>
                <a:gd name="connsiteX0" fmla="*/ 666749 w 2160310"/>
                <a:gd name="connsiteY0" fmla="*/ 3500538 h 3500538"/>
                <a:gd name="connsiteX1" fmla="*/ 0 w 2160310"/>
                <a:gd name="connsiteY1" fmla="*/ 3195738 h 3500538"/>
                <a:gd name="connsiteX2" fmla="*/ 0 w 2160310"/>
                <a:gd name="connsiteY2" fmla="*/ 290613 h 3500538"/>
                <a:gd name="connsiteX3" fmla="*/ 300903 w 2160310"/>
                <a:gd name="connsiteY3" fmla="*/ 320212 h 3500538"/>
                <a:gd name="connsiteX4" fmla="*/ 300903 w 2160310"/>
                <a:gd name="connsiteY4" fmla="*/ 0 h 3500538"/>
                <a:gd name="connsiteX5" fmla="*/ 2160310 w 2160310"/>
                <a:gd name="connsiteY5" fmla="*/ 582775 h 3500538"/>
                <a:gd name="connsiteX6" fmla="*/ 857957 w 2160310"/>
                <a:gd name="connsiteY6" fmla="*/ 582775 h 3500538"/>
                <a:gd name="connsiteX0-1" fmla="*/ 666749 w 2160310"/>
                <a:gd name="connsiteY0-2" fmla="*/ 3500538 h 3500538"/>
                <a:gd name="connsiteX1-3" fmla="*/ 0 w 2160310"/>
                <a:gd name="connsiteY1-4" fmla="*/ 3195738 h 3500538"/>
                <a:gd name="connsiteX2-5" fmla="*/ 0 w 2160310"/>
                <a:gd name="connsiteY2-6" fmla="*/ 290613 h 3500538"/>
                <a:gd name="connsiteX3-7" fmla="*/ 300903 w 2160310"/>
                <a:gd name="connsiteY3-8" fmla="*/ 0 h 3500538"/>
                <a:gd name="connsiteX4-9" fmla="*/ 2160310 w 2160310"/>
                <a:gd name="connsiteY4-10" fmla="*/ 582775 h 3500538"/>
                <a:gd name="connsiteX5-11" fmla="*/ 857957 w 2160310"/>
                <a:gd name="connsiteY5-12" fmla="*/ 582775 h 3500538"/>
                <a:gd name="connsiteX6-13" fmla="*/ 666749 w 2160310"/>
                <a:gd name="connsiteY6-14" fmla="*/ 3500538 h 3500538"/>
                <a:gd name="connsiteX0-15" fmla="*/ 666821 w 2160382"/>
                <a:gd name="connsiteY0-16" fmla="*/ 3500538 h 3500538"/>
                <a:gd name="connsiteX1-17" fmla="*/ 72 w 2160382"/>
                <a:gd name="connsiteY1-18" fmla="*/ 3195738 h 3500538"/>
                <a:gd name="connsiteX2-19" fmla="*/ 72 w 2160382"/>
                <a:gd name="connsiteY2-20" fmla="*/ 290613 h 3500538"/>
                <a:gd name="connsiteX3-21" fmla="*/ 300975 w 2160382"/>
                <a:gd name="connsiteY3-22" fmla="*/ 0 h 3500538"/>
                <a:gd name="connsiteX4-23" fmla="*/ 2160382 w 2160382"/>
                <a:gd name="connsiteY4-24" fmla="*/ 582775 h 3500538"/>
                <a:gd name="connsiteX5-25" fmla="*/ 858029 w 2160382"/>
                <a:gd name="connsiteY5-26" fmla="*/ 582775 h 3500538"/>
                <a:gd name="connsiteX6-27" fmla="*/ 666821 w 2160382"/>
                <a:gd name="connsiteY6-28" fmla="*/ 3500538 h 3500538"/>
                <a:gd name="connsiteX0-29" fmla="*/ 668858 w 2162419"/>
                <a:gd name="connsiteY0-30" fmla="*/ 3538305 h 3538305"/>
                <a:gd name="connsiteX1-31" fmla="*/ 2109 w 2162419"/>
                <a:gd name="connsiteY1-32" fmla="*/ 3233505 h 3538305"/>
                <a:gd name="connsiteX2-33" fmla="*/ 2109 w 2162419"/>
                <a:gd name="connsiteY2-34" fmla="*/ 328380 h 3538305"/>
                <a:gd name="connsiteX3-35" fmla="*/ 303012 w 2162419"/>
                <a:gd name="connsiteY3-36" fmla="*/ 37767 h 3538305"/>
                <a:gd name="connsiteX4-37" fmla="*/ 2162419 w 2162419"/>
                <a:gd name="connsiteY4-38" fmla="*/ 620542 h 3538305"/>
                <a:gd name="connsiteX5-39" fmla="*/ 860066 w 2162419"/>
                <a:gd name="connsiteY5-40" fmla="*/ 620542 h 3538305"/>
                <a:gd name="connsiteX6-41" fmla="*/ 668858 w 2162419"/>
                <a:gd name="connsiteY6-42" fmla="*/ 3538305 h 35383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2419" h="3538305">
                  <a:moveTo>
                    <a:pt x="668858" y="3538305"/>
                  </a:moveTo>
                  <a:lnTo>
                    <a:pt x="2109" y="3233505"/>
                  </a:lnTo>
                  <a:lnTo>
                    <a:pt x="2109" y="328380"/>
                  </a:lnTo>
                  <a:cubicBezTo>
                    <a:pt x="-2365" y="-6616"/>
                    <a:pt x="-25889" y="-46337"/>
                    <a:pt x="303012" y="37767"/>
                  </a:cubicBezTo>
                  <a:lnTo>
                    <a:pt x="2162419" y="620542"/>
                  </a:lnTo>
                  <a:lnTo>
                    <a:pt x="860066" y="620542"/>
                  </a:lnTo>
                  <a:lnTo>
                    <a:pt x="668858" y="3538305"/>
                  </a:lnTo>
                  <a:close/>
                </a:path>
              </a:pathLst>
            </a:custGeom>
            <a:gradFill>
              <a:gsLst>
                <a:gs pos="76000">
                  <a:schemeClr val="tx1">
                    <a:lumMod val="100000"/>
                    <a:alpha val="28000"/>
                  </a:schemeClr>
                </a:gs>
                <a:gs pos="34000">
                  <a:srgbClr val="808080">
                    <a:alpha val="27000"/>
                  </a:srgbClr>
                </a:gs>
                <a:gs pos="0">
                  <a:schemeClr val="bg1">
                    <a:alpha val="7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4229251" y="4211470"/>
              <a:ext cx="1318956" cy="890030"/>
              <a:chOff x="2911451" y="3596106"/>
              <a:chExt cx="1576117" cy="982182"/>
            </a:xfrm>
            <a:effectLst>
              <a:outerShdw blurRad="228600" dist="508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74" name="同侧圆角矩形 18"/>
              <p:cNvSpPr/>
              <p:nvPr/>
            </p:nvSpPr>
            <p:spPr>
              <a:xfrm flipV="1">
                <a:off x="2911451" y="3596106"/>
                <a:ext cx="1576117" cy="982182"/>
              </a:xfrm>
              <a:prstGeom prst="round2SameRect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同侧圆角矩形 19"/>
              <p:cNvSpPr/>
              <p:nvPr/>
            </p:nvSpPr>
            <p:spPr>
              <a:xfrm flipV="1">
                <a:off x="2911451" y="3596106"/>
                <a:ext cx="1576117" cy="982182"/>
              </a:xfrm>
              <a:prstGeom prst="round2SameRect">
                <a:avLst/>
              </a:prstGeom>
              <a:gradFill>
                <a:gsLst>
                  <a:gs pos="54000">
                    <a:schemeClr val="tx1">
                      <a:lumMod val="100000"/>
                      <a:alpha val="12000"/>
                    </a:schemeClr>
                  </a:gs>
                  <a:gs pos="46000">
                    <a:schemeClr val="bg1">
                      <a:alpha val="7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6631406" y="1136670"/>
            <a:ext cx="907682" cy="1874557"/>
            <a:chOff x="3423739" y="1553028"/>
            <a:chExt cx="1335315" cy="2757714"/>
          </a:xfrm>
          <a:effectLst>
            <a:outerShdw blurRad="215900" dist="508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77" name="圆角矩形 29"/>
            <p:cNvSpPr/>
            <p:nvPr/>
          </p:nvSpPr>
          <p:spPr>
            <a:xfrm>
              <a:off x="3423739" y="1553028"/>
              <a:ext cx="1335315" cy="2757714"/>
            </a:xfrm>
            <a:prstGeom prst="roundRect">
              <a:avLst>
                <a:gd name="adj" fmla="val 12319"/>
              </a:avLst>
            </a:prstGeom>
            <a:gradFill flip="none" rotWithShape="1">
              <a:gsLst>
                <a:gs pos="54000">
                  <a:srgbClr val="E35353"/>
                </a:gs>
                <a:gs pos="22000">
                  <a:srgbClr val="EA7E7E"/>
                </a:gs>
                <a:gs pos="100000">
                  <a:srgbClr val="E04040"/>
                </a:gs>
              </a:gsLst>
              <a:lin ang="5400000" scaled="1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圆角矩形 30"/>
            <p:cNvSpPr/>
            <p:nvPr/>
          </p:nvSpPr>
          <p:spPr>
            <a:xfrm>
              <a:off x="3423739" y="1553028"/>
              <a:ext cx="1335315" cy="2757714"/>
            </a:xfrm>
            <a:prstGeom prst="roundRect">
              <a:avLst>
                <a:gd name="adj" fmla="val 12319"/>
              </a:avLst>
            </a:prstGeom>
            <a:gradFill flip="none" rotWithShape="1">
              <a:gsLst>
                <a:gs pos="54000">
                  <a:schemeClr val="tx1">
                    <a:lumMod val="100000"/>
                    <a:alpha val="12000"/>
                  </a:schemeClr>
                </a:gs>
                <a:gs pos="46000">
                  <a:schemeClr val="bg1">
                    <a:alpha val="7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6468834" y="1147725"/>
            <a:ext cx="1469906" cy="2405164"/>
            <a:chOff x="6368678" y="2428721"/>
            <a:chExt cx="1959534" cy="3206329"/>
          </a:xfrm>
        </p:grpSpPr>
        <p:sp>
          <p:nvSpPr>
            <p:cNvPr id="83" name="任意多边形 23"/>
            <p:cNvSpPr/>
            <p:nvPr/>
          </p:nvSpPr>
          <p:spPr>
            <a:xfrm flipH="1" flipV="1">
              <a:off x="6368678" y="2428721"/>
              <a:ext cx="1959534" cy="3206329"/>
            </a:xfrm>
            <a:custGeom>
              <a:avLst/>
              <a:gdLst>
                <a:gd name="connsiteX0" fmla="*/ 666749 w 2160310"/>
                <a:gd name="connsiteY0" fmla="*/ 3500538 h 3500538"/>
                <a:gd name="connsiteX1" fmla="*/ 0 w 2160310"/>
                <a:gd name="connsiteY1" fmla="*/ 3195738 h 3500538"/>
                <a:gd name="connsiteX2" fmla="*/ 0 w 2160310"/>
                <a:gd name="connsiteY2" fmla="*/ 290613 h 3500538"/>
                <a:gd name="connsiteX3" fmla="*/ 300903 w 2160310"/>
                <a:gd name="connsiteY3" fmla="*/ 320212 h 3500538"/>
                <a:gd name="connsiteX4" fmla="*/ 300903 w 2160310"/>
                <a:gd name="connsiteY4" fmla="*/ 0 h 3500538"/>
                <a:gd name="connsiteX5" fmla="*/ 2160310 w 2160310"/>
                <a:gd name="connsiteY5" fmla="*/ 582775 h 3500538"/>
                <a:gd name="connsiteX6" fmla="*/ 857957 w 2160310"/>
                <a:gd name="connsiteY6" fmla="*/ 582775 h 3500538"/>
                <a:gd name="connsiteX0-1" fmla="*/ 666749 w 2160310"/>
                <a:gd name="connsiteY0-2" fmla="*/ 3500538 h 3500538"/>
                <a:gd name="connsiteX1-3" fmla="*/ 0 w 2160310"/>
                <a:gd name="connsiteY1-4" fmla="*/ 3195738 h 3500538"/>
                <a:gd name="connsiteX2-5" fmla="*/ 0 w 2160310"/>
                <a:gd name="connsiteY2-6" fmla="*/ 290613 h 3500538"/>
                <a:gd name="connsiteX3-7" fmla="*/ 300903 w 2160310"/>
                <a:gd name="connsiteY3-8" fmla="*/ 0 h 3500538"/>
                <a:gd name="connsiteX4-9" fmla="*/ 2160310 w 2160310"/>
                <a:gd name="connsiteY4-10" fmla="*/ 582775 h 3500538"/>
                <a:gd name="connsiteX5-11" fmla="*/ 857957 w 2160310"/>
                <a:gd name="connsiteY5-12" fmla="*/ 582775 h 3500538"/>
                <a:gd name="connsiteX6-13" fmla="*/ 666749 w 2160310"/>
                <a:gd name="connsiteY6-14" fmla="*/ 3500538 h 3500538"/>
                <a:gd name="connsiteX0-15" fmla="*/ 666821 w 2160382"/>
                <a:gd name="connsiteY0-16" fmla="*/ 3500538 h 3500538"/>
                <a:gd name="connsiteX1-17" fmla="*/ 72 w 2160382"/>
                <a:gd name="connsiteY1-18" fmla="*/ 3195738 h 3500538"/>
                <a:gd name="connsiteX2-19" fmla="*/ 72 w 2160382"/>
                <a:gd name="connsiteY2-20" fmla="*/ 290613 h 3500538"/>
                <a:gd name="connsiteX3-21" fmla="*/ 300975 w 2160382"/>
                <a:gd name="connsiteY3-22" fmla="*/ 0 h 3500538"/>
                <a:gd name="connsiteX4-23" fmla="*/ 2160382 w 2160382"/>
                <a:gd name="connsiteY4-24" fmla="*/ 582775 h 3500538"/>
                <a:gd name="connsiteX5-25" fmla="*/ 858029 w 2160382"/>
                <a:gd name="connsiteY5-26" fmla="*/ 582775 h 3500538"/>
                <a:gd name="connsiteX6-27" fmla="*/ 666821 w 2160382"/>
                <a:gd name="connsiteY6-28" fmla="*/ 3500538 h 3500538"/>
                <a:gd name="connsiteX0-29" fmla="*/ 668858 w 2162419"/>
                <a:gd name="connsiteY0-30" fmla="*/ 3538305 h 3538305"/>
                <a:gd name="connsiteX1-31" fmla="*/ 2109 w 2162419"/>
                <a:gd name="connsiteY1-32" fmla="*/ 3233505 h 3538305"/>
                <a:gd name="connsiteX2-33" fmla="*/ 2109 w 2162419"/>
                <a:gd name="connsiteY2-34" fmla="*/ 328380 h 3538305"/>
                <a:gd name="connsiteX3-35" fmla="*/ 303012 w 2162419"/>
                <a:gd name="connsiteY3-36" fmla="*/ 37767 h 3538305"/>
                <a:gd name="connsiteX4-37" fmla="*/ 2162419 w 2162419"/>
                <a:gd name="connsiteY4-38" fmla="*/ 620542 h 3538305"/>
                <a:gd name="connsiteX5-39" fmla="*/ 860066 w 2162419"/>
                <a:gd name="connsiteY5-40" fmla="*/ 620542 h 3538305"/>
                <a:gd name="connsiteX6-41" fmla="*/ 668858 w 2162419"/>
                <a:gd name="connsiteY6-42" fmla="*/ 3538305 h 35383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2419" h="3538305">
                  <a:moveTo>
                    <a:pt x="668858" y="3538305"/>
                  </a:moveTo>
                  <a:lnTo>
                    <a:pt x="2109" y="3233505"/>
                  </a:lnTo>
                  <a:lnTo>
                    <a:pt x="2109" y="328380"/>
                  </a:lnTo>
                  <a:cubicBezTo>
                    <a:pt x="-2365" y="-6616"/>
                    <a:pt x="-25889" y="-46337"/>
                    <a:pt x="303012" y="37767"/>
                  </a:cubicBezTo>
                  <a:lnTo>
                    <a:pt x="2162419" y="620542"/>
                  </a:lnTo>
                  <a:lnTo>
                    <a:pt x="860066" y="620542"/>
                  </a:lnTo>
                  <a:lnTo>
                    <a:pt x="668858" y="3538305"/>
                  </a:lnTo>
                  <a:close/>
                </a:path>
              </a:pathLst>
            </a:custGeom>
            <a:gradFill>
              <a:gsLst>
                <a:gs pos="76000">
                  <a:schemeClr val="tx1">
                    <a:lumMod val="100000"/>
                    <a:alpha val="28000"/>
                  </a:schemeClr>
                </a:gs>
                <a:gs pos="34000">
                  <a:srgbClr val="808080">
                    <a:alpha val="27000"/>
                  </a:srgbClr>
                </a:gs>
                <a:gs pos="0">
                  <a:schemeClr val="bg1">
                    <a:alpha val="7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4" name="组合 83"/>
            <p:cNvGrpSpPr/>
            <p:nvPr/>
          </p:nvGrpSpPr>
          <p:grpSpPr>
            <a:xfrm>
              <a:off x="6530940" y="4211470"/>
              <a:ext cx="1318956" cy="890030"/>
              <a:chOff x="2911451" y="3596106"/>
              <a:chExt cx="1576117" cy="982182"/>
            </a:xfrm>
            <a:effectLst>
              <a:outerShdw blurRad="228600" dist="508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85" name="同侧圆角矩形 27"/>
              <p:cNvSpPr/>
              <p:nvPr/>
            </p:nvSpPr>
            <p:spPr>
              <a:xfrm flipV="1">
                <a:off x="2911451" y="3596106"/>
                <a:ext cx="1576117" cy="982182"/>
              </a:xfrm>
              <a:prstGeom prst="round2SameRect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同侧圆角矩形 28"/>
              <p:cNvSpPr/>
              <p:nvPr/>
            </p:nvSpPr>
            <p:spPr>
              <a:xfrm flipV="1">
                <a:off x="2911451" y="3596106"/>
                <a:ext cx="1576117" cy="982182"/>
              </a:xfrm>
              <a:prstGeom prst="round2SameRect">
                <a:avLst/>
              </a:prstGeom>
              <a:gradFill>
                <a:gsLst>
                  <a:gs pos="54000">
                    <a:schemeClr val="tx1">
                      <a:lumMod val="100000"/>
                      <a:alpha val="12000"/>
                    </a:schemeClr>
                  </a:gs>
                  <a:gs pos="46000">
                    <a:schemeClr val="bg1">
                      <a:alpha val="7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7" name="组合 86"/>
          <p:cNvGrpSpPr/>
          <p:nvPr/>
        </p:nvGrpSpPr>
        <p:grpSpPr>
          <a:xfrm>
            <a:off x="1950514" y="1602685"/>
            <a:ext cx="790321" cy="907754"/>
            <a:chOff x="2146098" y="3373753"/>
            <a:chExt cx="1053579" cy="1210128"/>
          </a:xfrm>
        </p:grpSpPr>
        <p:sp>
          <p:nvSpPr>
            <p:cNvPr id="88" name="文本框 87"/>
            <p:cNvSpPr txBox="1"/>
            <p:nvPr/>
          </p:nvSpPr>
          <p:spPr>
            <a:xfrm>
              <a:off x="2580115" y="3373753"/>
              <a:ext cx="619562" cy="615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01</a:t>
              </a:r>
              <a:endParaRPr lang="zh-CN" altLang="en-US" sz="24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2146098" y="3712802"/>
              <a:ext cx="492358" cy="871079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Agency FB" panose="020B0503020202020204" pitchFamily="34" charset="0"/>
                  <a:ea typeface="LiHei Pro" panose="020B0500000000000000" pitchFamily="34" charset="-122"/>
                </a:rPr>
                <a:t>OPTION</a:t>
              </a:r>
              <a:endParaRPr lang="zh-CN" altLang="en-US" sz="1200" dirty="0">
                <a:solidFill>
                  <a:schemeClr val="bg1"/>
                </a:solidFill>
                <a:latin typeface="Agency FB" panose="020B0503020202020204" pitchFamily="34" charset="0"/>
                <a:ea typeface="LiHei Pro" panose="020B0500000000000000" pitchFamily="34" charset="-122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4465028" y="1570431"/>
            <a:ext cx="762455" cy="907456"/>
            <a:chOff x="4444798" y="3374150"/>
            <a:chExt cx="1016431" cy="1209731"/>
          </a:xfrm>
        </p:grpSpPr>
        <p:sp>
          <p:nvSpPr>
            <p:cNvPr id="91" name="文本框 90"/>
            <p:cNvSpPr txBox="1"/>
            <p:nvPr/>
          </p:nvSpPr>
          <p:spPr>
            <a:xfrm>
              <a:off x="4841667" y="3374150"/>
              <a:ext cx="619562" cy="615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02</a:t>
              </a:r>
              <a:endParaRPr lang="zh-CN" altLang="en-US" sz="24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4444798" y="3712802"/>
              <a:ext cx="492357" cy="871079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Agency FB" panose="020B0503020202020204" pitchFamily="34" charset="0"/>
                  <a:ea typeface="LiHei Pro" panose="020B0500000000000000" pitchFamily="34" charset="-122"/>
                </a:rPr>
                <a:t>OPTION</a:t>
              </a:r>
              <a:endParaRPr lang="zh-CN" altLang="en-US" sz="1200" dirty="0">
                <a:solidFill>
                  <a:schemeClr val="bg1"/>
                </a:solidFill>
                <a:latin typeface="Agency FB" panose="020B0503020202020204" pitchFamily="34" charset="0"/>
                <a:ea typeface="LiHei Pro" panose="020B0500000000000000" pitchFamily="34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6749992" y="1599401"/>
            <a:ext cx="861137" cy="907754"/>
            <a:chOff x="6743498" y="3373753"/>
            <a:chExt cx="1147985" cy="1210128"/>
          </a:xfrm>
        </p:grpSpPr>
        <p:sp>
          <p:nvSpPr>
            <p:cNvPr id="94" name="文本框 93"/>
            <p:cNvSpPr txBox="1"/>
            <p:nvPr/>
          </p:nvSpPr>
          <p:spPr>
            <a:xfrm>
              <a:off x="7193289" y="3373753"/>
              <a:ext cx="698194" cy="615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03</a:t>
              </a:r>
              <a:endParaRPr lang="zh-CN" altLang="en-US" sz="24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6743498" y="3712802"/>
              <a:ext cx="492357" cy="871079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Agency FB" panose="020B0503020202020204" pitchFamily="34" charset="0"/>
                  <a:ea typeface="LiHei Pro" panose="020B0500000000000000" pitchFamily="34" charset="-122"/>
                </a:rPr>
                <a:t>OPTION</a:t>
              </a:r>
              <a:endParaRPr lang="zh-CN" altLang="en-US" sz="1200" dirty="0">
                <a:solidFill>
                  <a:schemeClr val="bg1"/>
                </a:solidFill>
                <a:latin typeface="Agency FB" panose="020B0503020202020204" pitchFamily="34" charset="0"/>
                <a:ea typeface="LiHei Pro" panose="020B0500000000000000" pitchFamily="34" charset="-122"/>
              </a:endParaRPr>
            </a:p>
          </p:txBody>
        </p:sp>
      </p:grpSp>
      <p:grpSp>
        <p:nvGrpSpPr>
          <p:cNvPr id="96" name="Group 4"/>
          <p:cNvGrpSpPr>
            <a:grpSpLocks noChangeAspect="1"/>
          </p:cNvGrpSpPr>
          <p:nvPr/>
        </p:nvGrpSpPr>
        <p:grpSpPr bwMode="auto">
          <a:xfrm>
            <a:off x="1931665" y="2729435"/>
            <a:ext cx="215487" cy="252525"/>
            <a:chOff x="1776" y="1776"/>
            <a:chExt cx="64" cy="75"/>
          </a:xfrm>
          <a:solidFill>
            <a:srgbClr val="FFB850"/>
          </a:solidFill>
          <a:effectLst>
            <a:reflection blurRad="6350" stA="52000" endA="300" endPos="35000" dir="5400000" sy="-100000" algn="bl" rotWithShape="0"/>
          </a:effectLst>
        </p:grpSpPr>
        <p:sp>
          <p:nvSpPr>
            <p:cNvPr id="97" name="Freeform 5"/>
            <p:cNvSpPr/>
            <p:nvPr/>
          </p:nvSpPr>
          <p:spPr bwMode="auto">
            <a:xfrm>
              <a:off x="1795" y="1779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6"/>
            <p:cNvSpPr/>
            <p:nvPr/>
          </p:nvSpPr>
          <p:spPr bwMode="auto">
            <a:xfrm>
              <a:off x="1776" y="1810"/>
              <a:ext cx="64" cy="41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7"/>
            <p:cNvSpPr/>
            <p:nvPr/>
          </p:nvSpPr>
          <p:spPr bwMode="auto">
            <a:xfrm>
              <a:off x="1795" y="1776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 8"/>
            <p:cNvSpPr/>
            <p:nvPr/>
          </p:nvSpPr>
          <p:spPr bwMode="auto">
            <a:xfrm>
              <a:off x="1776" y="1807"/>
              <a:ext cx="64" cy="42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1" name="Group 13"/>
          <p:cNvGrpSpPr>
            <a:grpSpLocks noChangeAspect="1"/>
          </p:cNvGrpSpPr>
          <p:nvPr/>
        </p:nvGrpSpPr>
        <p:grpSpPr bwMode="auto">
          <a:xfrm>
            <a:off x="4409926" y="2704870"/>
            <a:ext cx="262780" cy="265882"/>
            <a:chOff x="2426" y="2781"/>
            <a:chExt cx="593" cy="600"/>
          </a:xfrm>
          <a:solidFill>
            <a:srgbClr val="01ACBE"/>
          </a:solidFill>
          <a:effectLst>
            <a:reflection blurRad="6350" stA="52000" endA="300" endPos="35000" dir="5400000" sy="-100000" algn="bl" rotWithShape="0"/>
          </a:effectLst>
        </p:grpSpPr>
        <p:sp>
          <p:nvSpPr>
            <p:cNvPr id="102" name="Freeform 14"/>
            <p:cNvSpPr/>
            <p:nvPr/>
          </p:nvSpPr>
          <p:spPr bwMode="auto">
            <a:xfrm>
              <a:off x="2442" y="2805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 15"/>
            <p:cNvSpPr>
              <a:spLocks noEditPoints="1"/>
            </p:cNvSpPr>
            <p:nvPr/>
          </p:nvSpPr>
          <p:spPr bwMode="auto">
            <a:xfrm>
              <a:off x="2426" y="2781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6728027" y="2725345"/>
            <a:ext cx="248406" cy="270317"/>
            <a:chOff x="4873620" y="1965325"/>
            <a:chExt cx="269882" cy="293688"/>
          </a:xfrm>
          <a:solidFill>
            <a:srgbClr val="E87071"/>
          </a:solidFill>
          <a:effectLst>
            <a:reflection blurRad="6350" stA="52000" endA="300" endPos="35000" dir="5400000" sy="-100000" algn="bl" rotWithShape="0"/>
          </a:effectLst>
        </p:grpSpPr>
        <p:sp>
          <p:nvSpPr>
            <p:cNvPr id="105" name="Freeform 502"/>
            <p:cNvSpPr/>
            <p:nvPr/>
          </p:nvSpPr>
          <p:spPr bwMode="auto">
            <a:xfrm>
              <a:off x="4873620" y="2127250"/>
              <a:ext cx="112713" cy="131763"/>
            </a:xfrm>
            <a:custGeom>
              <a:avLst/>
              <a:gdLst>
                <a:gd name="T0" fmla="*/ 2 w 30"/>
                <a:gd name="T1" fmla="*/ 0 h 35"/>
                <a:gd name="T2" fmla="*/ 28 w 30"/>
                <a:gd name="T3" fmla="*/ 0 h 35"/>
                <a:gd name="T4" fmla="*/ 30 w 30"/>
                <a:gd name="T5" fmla="*/ 1 h 35"/>
                <a:gd name="T6" fmla="*/ 28 w 30"/>
                <a:gd name="T7" fmla="*/ 3 h 35"/>
                <a:gd name="T8" fmla="*/ 3 w 30"/>
                <a:gd name="T9" fmla="*/ 3 h 35"/>
                <a:gd name="T10" fmla="*/ 3 w 30"/>
                <a:gd name="T11" fmla="*/ 33 h 35"/>
                <a:gd name="T12" fmla="*/ 2 w 30"/>
                <a:gd name="T13" fmla="*/ 35 h 35"/>
                <a:gd name="T14" fmla="*/ 0 w 30"/>
                <a:gd name="T15" fmla="*/ 33 h 35"/>
                <a:gd name="T16" fmla="*/ 0 w 30"/>
                <a:gd name="T17" fmla="*/ 1 h 35"/>
                <a:gd name="T18" fmla="*/ 2 w 30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5">
                  <a:moveTo>
                    <a:pt x="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1"/>
                  </a:cubicBezTo>
                  <a:cubicBezTo>
                    <a:pt x="30" y="2"/>
                    <a:pt x="29" y="3"/>
                    <a:pt x="28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3" y="35"/>
                    <a:pt x="2" y="35"/>
                  </a:cubicBezTo>
                  <a:cubicBezTo>
                    <a:pt x="1" y="35"/>
                    <a:pt x="0" y="34"/>
                    <a:pt x="0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503"/>
            <p:cNvSpPr/>
            <p:nvPr/>
          </p:nvSpPr>
          <p:spPr bwMode="auto">
            <a:xfrm>
              <a:off x="4884737" y="1973263"/>
              <a:ext cx="41275" cy="146050"/>
            </a:xfrm>
            <a:custGeom>
              <a:avLst/>
              <a:gdLst>
                <a:gd name="T0" fmla="*/ 11 w 11"/>
                <a:gd name="T1" fmla="*/ 34 h 39"/>
                <a:gd name="T2" fmla="*/ 11 w 11"/>
                <a:gd name="T3" fmla="*/ 6 h 39"/>
                <a:gd name="T4" fmla="*/ 5 w 11"/>
                <a:gd name="T5" fmla="*/ 0 h 39"/>
                <a:gd name="T6" fmla="*/ 0 w 11"/>
                <a:gd name="T7" fmla="*/ 6 h 39"/>
                <a:gd name="T8" fmla="*/ 0 w 11"/>
                <a:gd name="T9" fmla="*/ 34 h 39"/>
                <a:gd name="T10" fmla="*/ 5 w 11"/>
                <a:gd name="T11" fmla="*/ 39 h 39"/>
                <a:gd name="T12" fmla="*/ 11 w 11"/>
                <a:gd name="T13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9">
                  <a:moveTo>
                    <a:pt x="11" y="34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39"/>
                    <a:pt x="5" y="39"/>
                  </a:cubicBezTo>
                  <a:cubicBezTo>
                    <a:pt x="9" y="39"/>
                    <a:pt x="11" y="37"/>
                    <a:pt x="1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504"/>
            <p:cNvSpPr/>
            <p:nvPr/>
          </p:nvSpPr>
          <p:spPr bwMode="auto">
            <a:xfrm>
              <a:off x="4940303" y="1965325"/>
              <a:ext cx="177800" cy="293688"/>
            </a:xfrm>
            <a:custGeom>
              <a:avLst/>
              <a:gdLst>
                <a:gd name="T0" fmla="*/ 5 w 47"/>
                <a:gd name="T1" fmla="*/ 69 h 78"/>
                <a:gd name="T2" fmla="*/ 6 w 47"/>
                <a:gd name="T3" fmla="*/ 77 h 78"/>
                <a:gd name="T4" fmla="*/ 9 w 47"/>
                <a:gd name="T5" fmla="*/ 78 h 78"/>
                <a:gd name="T6" fmla="*/ 14 w 47"/>
                <a:gd name="T7" fmla="*/ 76 h 78"/>
                <a:gd name="T8" fmla="*/ 26 w 47"/>
                <a:gd name="T9" fmla="*/ 57 h 78"/>
                <a:gd name="T10" fmla="*/ 46 w 47"/>
                <a:gd name="T11" fmla="*/ 57 h 78"/>
                <a:gd name="T12" fmla="*/ 47 w 47"/>
                <a:gd name="T13" fmla="*/ 56 h 78"/>
                <a:gd name="T14" fmla="*/ 47 w 47"/>
                <a:gd name="T15" fmla="*/ 42 h 78"/>
                <a:gd name="T16" fmla="*/ 32 w 47"/>
                <a:gd name="T17" fmla="*/ 19 h 78"/>
                <a:gd name="T18" fmla="*/ 30 w 47"/>
                <a:gd name="T19" fmla="*/ 20 h 78"/>
                <a:gd name="T20" fmla="*/ 35 w 47"/>
                <a:gd name="T21" fmla="*/ 10 h 78"/>
                <a:gd name="T22" fmla="*/ 24 w 47"/>
                <a:gd name="T23" fmla="*/ 0 h 78"/>
                <a:gd name="T24" fmla="*/ 14 w 47"/>
                <a:gd name="T25" fmla="*/ 10 h 78"/>
                <a:gd name="T26" fmla="*/ 24 w 47"/>
                <a:gd name="T27" fmla="*/ 21 h 78"/>
                <a:gd name="T28" fmla="*/ 27 w 47"/>
                <a:gd name="T29" fmla="*/ 20 h 78"/>
                <a:gd name="T30" fmla="*/ 21 w 47"/>
                <a:gd name="T31" fmla="*/ 27 h 78"/>
                <a:gd name="T32" fmla="*/ 5 w 47"/>
                <a:gd name="T33" fmla="*/ 31 h 78"/>
                <a:gd name="T34" fmla="*/ 1 w 47"/>
                <a:gd name="T35" fmla="*/ 34 h 78"/>
                <a:gd name="T36" fmla="*/ 1 w 47"/>
                <a:gd name="T37" fmla="*/ 38 h 78"/>
                <a:gd name="T38" fmla="*/ 6 w 47"/>
                <a:gd name="T39" fmla="*/ 42 h 78"/>
                <a:gd name="T40" fmla="*/ 8 w 47"/>
                <a:gd name="T41" fmla="*/ 42 h 78"/>
                <a:gd name="T42" fmla="*/ 17 w 47"/>
                <a:gd name="T43" fmla="*/ 40 h 78"/>
                <a:gd name="T44" fmla="*/ 17 w 47"/>
                <a:gd name="T45" fmla="*/ 43 h 78"/>
                <a:gd name="T46" fmla="*/ 17 w 47"/>
                <a:gd name="T47" fmla="*/ 47 h 78"/>
                <a:gd name="T48" fmla="*/ 5 w 47"/>
                <a:gd name="T49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78">
                  <a:moveTo>
                    <a:pt x="5" y="69"/>
                  </a:moveTo>
                  <a:cubicBezTo>
                    <a:pt x="3" y="72"/>
                    <a:pt x="3" y="76"/>
                    <a:pt x="6" y="77"/>
                  </a:cubicBezTo>
                  <a:cubicBezTo>
                    <a:pt x="7" y="78"/>
                    <a:pt x="8" y="78"/>
                    <a:pt x="9" y="78"/>
                  </a:cubicBezTo>
                  <a:cubicBezTo>
                    <a:pt x="11" y="78"/>
                    <a:pt x="13" y="77"/>
                    <a:pt x="14" y="7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7" y="57"/>
                    <a:pt x="47" y="57"/>
                    <a:pt x="47" y="56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29"/>
                    <a:pt x="41" y="19"/>
                    <a:pt x="32" y="19"/>
                  </a:cubicBezTo>
                  <a:cubicBezTo>
                    <a:pt x="31" y="19"/>
                    <a:pt x="30" y="19"/>
                    <a:pt x="30" y="20"/>
                  </a:cubicBezTo>
                  <a:cubicBezTo>
                    <a:pt x="33" y="18"/>
                    <a:pt x="35" y="14"/>
                    <a:pt x="35" y="10"/>
                  </a:cubicBezTo>
                  <a:cubicBezTo>
                    <a:pt x="35" y="5"/>
                    <a:pt x="30" y="0"/>
                    <a:pt x="24" y="0"/>
                  </a:cubicBezTo>
                  <a:cubicBezTo>
                    <a:pt x="19" y="0"/>
                    <a:pt x="14" y="5"/>
                    <a:pt x="14" y="10"/>
                  </a:cubicBezTo>
                  <a:cubicBezTo>
                    <a:pt x="14" y="16"/>
                    <a:pt x="19" y="21"/>
                    <a:pt x="24" y="21"/>
                  </a:cubicBezTo>
                  <a:cubicBezTo>
                    <a:pt x="25" y="21"/>
                    <a:pt x="26" y="21"/>
                    <a:pt x="27" y="20"/>
                  </a:cubicBezTo>
                  <a:cubicBezTo>
                    <a:pt x="25" y="22"/>
                    <a:pt x="23" y="24"/>
                    <a:pt x="21" y="2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3" y="32"/>
                    <a:pt x="2" y="32"/>
                    <a:pt x="1" y="34"/>
                  </a:cubicBezTo>
                  <a:cubicBezTo>
                    <a:pt x="1" y="35"/>
                    <a:pt x="0" y="37"/>
                    <a:pt x="1" y="38"/>
                  </a:cubicBezTo>
                  <a:cubicBezTo>
                    <a:pt x="1" y="41"/>
                    <a:pt x="4" y="42"/>
                    <a:pt x="6" y="42"/>
                  </a:cubicBezTo>
                  <a:cubicBezTo>
                    <a:pt x="7" y="42"/>
                    <a:pt x="7" y="42"/>
                    <a:pt x="8" y="42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1"/>
                    <a:pt x="17" y="42"/>
                    <a:pt x="17" y="43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5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 505"/>
            <p:cNvSpPr/>
            <p:nvPr/>
          </p:nvSpPr>
          <p:spPr bwMode="auto">
            <a:xfrm>
              <a:off x="5046664" y="2093913"/>
              <a:ext cx="96838" cy="112713"/>
            </a:xfrm>
            <a:custGeom>
              <a:avLst/>
              <a:gdLst>
                <a:gd name="T0" fmla="*/ 1 w 26"/>
                <a:gd name="T1" fmla="*/ 27 h 30"/>
                <a:gd name="T2" fmla="*/ 23 w 26"/>
                <a:gd name="T3" fmla="*/ 27 h 30"/>
                <a:gd name="T4" fmla="*/ 23 w 26"/>
                <a:gd name="T5" fmla="*/ 2 h 30"/>
                <a:gd name="T6" fmla="*/ 24 w 26"/>
                <a:gd name="T7" fmla="*/ 0 h 30"/>
                <a:gd name="T8" fmla="*/ 26 w 26"/>
                <a:gd name="T9" fmla="*/ 2 h 30"/>
                <a:gd name="T10" fmla="*/ 26 w 26"/>
                <a:gd name="T11" fmla="*/ 28 h 30"/>
                <a:gd name="T12" fmla="*/ 24 w 26"/>
                <a:gd name="T13" fmla="*/ 30 h 30"/>
                <a:gd name="T14" fmla="*/ 1 w 26"/>
                <a:gd name="T15" fmla="*/ 30 h 30"/>
                <a:gd name="T16" fmla="*/ 0 w 26"/>
                <a:gd name="T17" fmla="*/ 28 h 30"/>
                <a:gd name="T18" fmla="*/ 1 w 26"/>
                <a:gd name="T1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0">
                  <a:moveTo>
                    <a:pt x="1" y="27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5" y="30"/>
                    <a:pt x="24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254375" y="4565650"/>
            <a:ext cx="2918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项目在行业里的发展情况</a:t>
            </a:r>
            <a:endParaRPr lang="zh-CN" altLang="en-US"/>
          </a:p>
        </p:txBody>
      </p:sp>
    </p:spTree>
  </p:cSld>
  <p:clrMapOvr>
    <a:masterClrMapping/>
  </p:clrMapOvr>
  <p:transition spd="slow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矩形 3"/>
          <p:cNvSpPr>
            <a:spLocks noChangeArrowheads="1"/>
          </p:cNvSpPr>
          <p:nvPr/>
        </p:nvSpPr>
        <p:spPr bwMode="auto">
          <a:xfrm>
            <a:off x="3959878" y="340955"/>
            <a:ext cx="1158240" cy="37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市场痛点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1054053" y="1564559"/>
            <a:ext cx="1317950" cy="1317472"/>
            <a:chOff x="1404976" y="2085735"/>
            <a:chExt cx="1756733" cy="1756732"/>
          </a:xfrm>
        </p:grpSpPr>
        <p:sp>
          <p:nvSpPr>
            <p:cNvPr id="61" name="圆角矩形 2"/>
            <p:cNvSpPr/>
            <p:nvPr/>
          </p:nvSpPr>
          <p:spPr>
            <a:xfrm>
              <a:off x="1404976" y="2085735"/>
              <a:ext cx="1756733" cy="1756732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444500" dist="1778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2094995" y="2353045"/>
              <a:ext cx="322561" cy="275716"/>
              <a:chOff x="1179499" y="5126995"/>
              <a:chExt cx="695313" cy="594335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63" name="Freeform 131"/>
              <p:cNvSpPr/>
              <p:nvPr/>
            </p:nvSpPr>
            <p:spPr bwMode="auto">
              <a:xfrm>
                <a:off x="1179499" y="5632612"/>
                <a:ext cx="695313" cy="88718"/>
              </a:xfrm>
              <a:custGeom>
                <a:avLst/>
                <a:gdLst>
                  <a:gd name="T0" fmla="*/ 383 w 408"/>
                  <a:gd name="T1" fmla="*/ 0 h 52"/>
                  <a:gd name="T2" fmla="*/ 363 w 408"/>
                  <a:gd name="T3" fmla="*/ 0 h 52"/>
                  <a:gd name="T4" fmla="*/ 363 w 408"/>
                  <a:gd name="T5" fmla="*/ 17 h 52"/>
                  <a:gd name="T6" fmla="*/ 283 w 408"/>
                  <a:gd name="T7" fmla="*/ 17 h 52"/>
                  <a:gd name="T8" fmla="*/ 283 w 408"/>
                  <a:gd name="T9" fmla="*/ 0 h 52"/>
                  <a:gd name="T10" fmla="*/ 238 w 408"/>
                  <a:gd name="T11" fmla="*/ 0 h 52"/>
                  <a:gd name="T12" fmla="*/ 238 w 408"/>
                  <a:gd name="T13" fmla="*/ 14 h 52"/>
                  <a:gd name="T14" fmla="*/ 158 w 408"/>
                  <a:gd name="T15" fmla="*/ 14 h 52"/>
                  <a:gd name="T16" fmla="*/ 158 w 408"/>
                  <a:gd name="T17" fmla="*/ 0 h 52"/>
                  <a:gd name="T18" fmla="*/ 115 w 408"/>
                  <a:gd name="T19" fmla="*/ 0 h 52"/>
                  <a:gd name="T20" fmla="*/ 115 w 408"/>
                  <a:gd name="T21" fmla="*/ 15 h 52"/>
                  <a:gd name="T22" fmla="*/ 35 w 408"/>
                  <a:gd name="T23" fmla="*/ 15 h 52"/>
                  <a:gd name="T24" fmla="*/ 35 w 408"/>
                  <a:gd name="T25" fmla="*/ 0 h 52"/>
                  <a:gd name="T26" fmla="*/ 26 w 408"/>
                  <a:gd name="T27" fmla="*/ 0 h 52"/>
                  <a:gd name="T28" fmla="*/ 0 w 408"/>
                  <a:gd name="T29" fmla="*/ 26 h 52"/>
                  <a:gd name="T30" fmla="*/ 0 w 408"/>
                  <a:gd name="T31" fmla="*/ 27 h 52"/>
                  <a:gd name="T32" fmla="*/ 26 w 408"/>
                  <a:gd name="T33" fmla="*/ 52 h 52"/>
                  <a:gd name="T34" fmla="*/ 383 w 408"/>
                  <a:gd name="T35" fmla="*/ 52 h 52"/>
                  <a:gd name="T36" fmla="*/ 408 w 408"/>
                  <a:gd name="T37" fmla="*/ 27 h 52"/>
                  <a:gd name="T38" fmla="*/ 408 w 408"/>
                  <a:gd name="T39" fmla="*/ 26 h 52"/>
                  <a:gd name="T40" fmla="*/ 383 w 408"/>
                  <a:gd name="T4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8" h="52">
                    <a:moveTo>
                      <a:pt x="383" y="0"/>
                    </a:moveTo>
                    <a:cubicBezTo>
                      <a:pt x="363" y="0"/>
                      <a:pt x="363" y="0"/>
                      <a:pt x="363" y="0"/>
                    </a:cubicBezTo>
                    <a:cubicBezTo>
                      <a:pt x="363" y="17"/>
                      <a:pt x="363" y="17"/>
                      <a:pt x="363" y="17"/>
                    </a:cubicBezTo>
                    <a:cubicBezTo>
                      <a:pt x="283" y="17"/>
                      <a:pt x="283" y="17"/>
                      <a:pt x="283" y="17"/>
                    </a:cubicBezTo>
                    <a:cubicBezTo>
                      <a:pt x="283" y="0"/>
                      <a:pt x="283" y="0"/>
                      <a:pt x="283" y="0"/>
                    </a:cubicBezTo>
                    <a:cubicBezTo>
                      <a:pt x="238" y="0"/>
                      <a:pt x="238" y="0"/>
                      <a:pt x="238" y="0"/>
                    </a:cubicBezTo>
                    <a:cubicBezTo>
                      <a:pt x="238" y="14"/>
                      <a:pt x="238" y="14"/>
                      <a:pt x="238" y="14"/>
                    </a:cubicBezTo>
                    <a:cubicBezTo>
                      <a:pt x="158" y="14"/>
                      <a:pt x="158" y="14"/>
                      <a:pt x="158" y="14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15"/>
                      <a:pt x="115" y="15"/>
                      <a:pt x="115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12" y="0"/>
                      <a:pt x="0" y="12"/>
                      <a:pt x="0" y="2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41"/>
                      <a:pt x="12" y="52"/>
                      <a:pt x="26" y="52"/>
                    </a:cubicBezTo>
                    <a:cubicBezTo>
                      <a:pt x="383" y="52"/>
                      <a:pt x="383" y="52"/>
                      <a:pt x="383" y="52"/>
                    </a:cubicBezTo>
                    <a:cubicBezTo>
                      <a:pt x="397" y="52"/>
                      <a:pt x="408" y="41"/>
                      <a:pt x="408" y="27"/>
                    </a:cubicBezTo>
                    <a:cubicBezTo>
                      <a:pt x="408" y="26"/>
                      <a:pt x="408" y="26"/>
                      <a:pt x="408" y="26"/>
                    </a:cubicBezTo>
                    <a:cubicBezTo>
                      <a:pt x="408" y="12"/>
                      <a:pt x="397" y="0"/>
                      <a:pt x="383" y="0"/>
                    </a:cubicBezTo>
                    <a:close/>
                  </a:path>
                </a:pathLst>
              </a:custGeom>
              <a:solidFill>
                <a:srgbClr val="E870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Rectangle 132"/>
              <p:cNvSpPr>
                <a:spLocks noChangeArrowheads="1"/>
              </p:cNvSpPr>
              <p:nvPr/>
            </p:nvSpPr>
            <p:spPr bwMode="auto">
              <a:xfrm>
                <a:off x="1662036" y="5126995"/>
                <a:ext cx="136322" cy="50561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Rectangle 133"/>
              <p:cNvSpPr>
                <a:spLocks noChangeArrowheads="1"/>
              </p:cNvSpPr>
              <p:nvPr/>
            </p:nvSpPr>
            <p:spPr bwMode="auto">
              <a:xfrm>
                <a:off x="1449258" y="5274857"/>
                <a:ext cx="136322" cy="35775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Rectangle 134"/>
              <p:cNvSpPr>
                <a:spLocks noChangeArrowheads="1"/>
              </p:cNvSpPr>
              <p:nvPr/>
            </p:nvSpPr>
            <p:spPr bwMode="auto">
              <a:xfrm>
                <a:off x="1239366" y="5401081"/>
                <a:ext cx="136322" cy="23153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7" name="组合 66"/>
          <p:cNvGrpSpPr/>
          <p:nvPr/>
        </p:nvGrpSpPr>
        <p:grpSpPr>
          <a:xfrm>
            <a:off x="6705994" y="1564559"/>
            <a:ext cx="1317950" cy="1317473"/>
            <a:chOff x="8938609" y="2085735"/>
            <a:chExt cx="1756733" cy="1756733"/>
          </a:xfrm>
        </p:grpSpPr>
        <p:sp>
          <p:nvSpPr>
            <p:cNvPr id="68" name="圆角矩形 5"/>
            <p:cNvSpPr/>
            <p:nvPr/>
          </p:nvSpPr>
          <p:spPr>
            <a:xfrm>
              <a:off x="8938609" y="2085735"/>
              <a:ext cx="1756733" cy="1756733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444500" dist="1778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9566203" y="2281261"/>
              <a:ext cx="320183" cy="320183"/>
              <a:chOff x="6858828" y="3790714"/>
              <a:chExt cx="731377" cy="731377"/>
            </a:xfrm>
          </p:grpSpPr>
          <p:sp>
            <p:nvSpPr>
              <p:cNvPr id="70" name="Freeform 578"/>
              <p:cNvSpPr/>
              <p:nvPr/>
            </p:nvSpPr>
            <p:spPr bwMode="auto">
              <a:xfrm>
                <a:off x="7450277" y="4178041"/>
                <a:ext cx="97373" cy="194024"/>
              </a:xfrm>
              <a:custGeom>
                <a:avLst/>
                <a:gdLst>
                  <a:gd name="T0" fmla="*/ 0 w 57"/>
                  <a:gd name="T1" fmla="*/ 99 h 114"/>
                  <a:gd name="T2" fmla="*/ 22 w 57"/>
                  <a:gd name="T3" fmla="*/ 114 h 114"/>
                  <a:gd name="T4" fmla="*/ 57 w 57"/>
                  <a:gd name="T5" fmla="*/ 0 h 114"/>
                  <a:gd name="T6" fmla="*/ 31 w 57"/>
                  <a:gd name="T7" fmla="*/ 0 h 114"/>
                  <a:gd name="T8" fmla="*/ 0 w 57"/>
                  <a:gd name="T9" fmla="*/ 99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14">
                    <a:moveTo>
                      <a:pt x="0" y="99"/>
                    </a:moveTo>
                    <a:cubicBezTo>
                      <a:pt x="22" y="114"/>
                      <a:pt x="22" y="114"/>
                      <a:pt x="22" y="114"/>
                    </a:cubicBezTo>
                    <a:cubicBezTo>
                      <a:pt x="44" y="82"/>
                      <a:pt x="57" y="42"/>
                      <a:pt x="57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1" y="37"/>
                      <a:pt x="20" y="71"/>
                      <a:pt x="0" y="99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579"/>
              <p:cNvSpPr/>
              <p:nvPr/>
            </p:nvSpPr>
            <p:spPr bwMode="auto">
              <a:xfrm>
                <a:off x="7228844" y="3790714"/>
                <a:ext cx="361361" cy="362804"/>
              </a:xfrm>
              <a:custGeom>
                <a:avLst/>
                <a:gdLst>
                  <a:gd name="T0" fmla="*/ 187 w 212"/>
                  <a:gd name="T1" fmla="*/ 213 h 213"/>
                  <a:gd name="T2" fmla="*/ 212 w 212"/>
                  <a:gd name="T3" fmla="*/ 213 h 213"/>
                  <a:gd name="T4" fmla="*/ 0 w 212"/>
                  <a:gd name="T5" fmla="*/ 0 h 213"/>
                  <a:gd name="T6" fmla="*/ 0 w 212"/>
                  <a:gd name="T7" fmla="*/ 25 h 213"/>
                  <a:gd name="T8" fmla="*/ 0 w 212"/>
                  <a:gd name="T9" fmla="*/ 52 h 213"/>
                  <a:gd name="T10" fmla="*/ 0 w 212"/>
                  <a:gd name="T11" fmla="*/ 213 h 213"/>
                  <a:gd name="T12" fmla="*/ 160 w 212"/>
                  <a:gd name="T13" fmla="*/ 213 h 213"/>
                  <a:gd name="T14" fmla="*/ 187 w 212"/>
                  <a:gd name="T15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213">
                    <a:moveTo>
                      <a:pt x="187" y="213"/>
                    </a:moveTo>
                    <a:cubicBezTo>
                      <a:pt x="212" y="213"/>
                      <a:pt x="212" y="213"/>
                      <a:pt x="212" y="213"/>
                    </a:cubicBezTo>
                    <a:cubicBezTo>
                      <a:pt x="187" y="7"/>
                      <a:pt x="0" y="0"/>
                      <a:pt x="0" y="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213"/>
                      <a:pt x="0" y="213"/>
                      <a:pt x="0" y="213"/>
                    </a:cubicBezTo>
                    <a:cubicBezTo>
                      <a:pt x="160" y="213"/>
                      <a:pt x="160" y="213"/>
                      <a:pt x="160" y="213"/>
                    </a:cubicBezTo>
                    <a:lnTo>
                      <a:pt x="187" y="213"/>
                    </a:lnTo>
                    <a:close/>
                  </a:path>
                </a:pathLst>
              </a:custGeom>
              <a:solidFill>
                <a:srgbClr val="663A77"/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 580"/>
              <p:cNvSpPr/>
              <p:nvPr/>
            </p:nvSpPr>
            <p:spPr bwMode="auto">
              <a:xfrm>
                <a:off x="6858828" y="3833269"/>
                <a:ext cx="605154" cy="688822"/>
              </a:xfrm>
              <a:custGeom>
                <a:avLst/>
                <a:gdLst>
                  <a:gd name="T0" fmla="*/ 202 w 355"/>
                  <a:gd name="T1" fmla="*/ 202 h 404"/>
                  <a:gd name="T2" fmla="*/ 202 w 355"/>
                  <a:gd name="T3" fmla="*/ 26 h 404"/>
                  <a:gd name="T4" fmla="*/ 202 w 355"/>
                  <a:gd name="T5" fmla="*/ 0 h 404"/>
                  <a:gd name="T6" fmla="*/ 0 w 355"/>
                  <a:gd name="T7" fmla="*/ 202 h 404"/>
                  <a:gd name="T8" fmla="*/ 202 w 355"/>
                  <a:gd name="T9" fmla="*/ 404 h 404"/>
                  <a:gd name="T10" fmla="*/ 355 w 355"/>
                  <a:gd name="T11" fmla="*/ 335 h 404"/>
                  <a:gd name="T12" fmla="*/ 335 w 355"/>
                  <a:gd name="T13" fmla="*/ 317 h 404"/>
                  <a:gd name="T14" fmla="*/ 202 w 355"/>
                  <a:gd name="T15" fmla="*/ 202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5" h="404">
                    <a:moveTo>
                      <a:pt x="202" y="202"/>
                    </a:moveTo>
                    <a:cubicBezTo>
                      <a:pt x="202" y="26"/>
                      <a:pt x="202" y="26"/>
                      <a:pt x="202" y="26"/>
                    </a:cubicBezTo>
                    <a:cubicBezTo>
                      <a:pt x="202" y="0"/>
                      <a:pt x="202" y="0"/>
                      <a:pt x="202" y="0"/>
                    </a:cubicBezTo>
                    <a:cubicBezTo>
                      <a:pt x="91" y="0"/>
                      <a:pt x="0" y="90"/>
                      <a:pt x="0" y="202"/>
                    </a:cubicBezTo>
                    <a:cubicBezTo>
                      <a:pt x="0" y="314"/>
                      <a:pt x="91" y="404"/>
                      <a:pt x="202" y="404"/>
                    </a:cubicBezTo>
                    <a:cubicBezTo>
                      <a:pt x="263" y="404"/>
                      <a:pt x="318" y="377"/>
                      <a:pt x="355" y="335"/>
                    </a:cubicBezTo>
                    <a:cubicBezTo>
                      <a:pt x="335" y="317"/>
                      <a:pt x="335" y="317"/>
                      <a:pt x="335" y="317"/>
                    </a:cubicBezTo>
                    <a:lnTo>
                      <a:pt x="202" y="202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81" name="组合 80"/>
          <p:cNvGrpSpPr/>
          <p:nvPr/>
        </p:nvGrpSpPr>
        <p:grpSpPr>
          <a:xfrm>
            <a:off x="4822014" y="1564559"/>
            <a:ext cx="1317950" cy="1317473"/>
            <a:chOff x="6427398" y="2085735"/>
            <a:chExt cx="1756733" cy="1756733"/>
          </a:xfrm>
        </p:grpSpPr>
        <p:sp>
          <p:nvSpPr>
            <p:cNvPr id="82" name="圆角矩形 3"/>
            <p:cNvSpPr/>
            <p:nvPr/>
          </p:nvSpPr>
          <p:spPr>
            <a:xfrm>
              <a:off x="6427398" y="2085735"/>
              <a:ext cx="1756733" cy="1756733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444500" dist="1778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83" name="组合 82"/>
            <p:cNvGrpSpPr/>
            <p:nvPr/>
          </p:nvGrpSpPr>
          <p:grpSpPr>
            <a:xfrm>
              <a:off x="7080219" y="2236580"/>
              <a:ext cx="383708" cy="380875"/>
              <a:chOff x="8400062" y="4884922"/>
              <a:chExt cx="683773" cy="678724"/>
            </a:xfrm>
          </p:grpSpPr>
          <p:sp>
            <p:nvSpPr>
              <p:cNvPr id="84" name="Freeform 378"/>
              <p:cNvSpPr>
                <a:spLocks noEditPoints="1"/>
              </p:cNvSpPr>
              <p:nvPr/>
            </p:nvSpPr>
            <p:spPr bwMode="auto">
              <a:xfrm>
                <a:off x="8927317" y="5146025"/>
                <a:ext cx="156518" cy="156518"/>
              </a:xfrm>
              <a:custGeom>
                <a:avLst/>
                <a:gdLst>
                  <a:gd name="T0" fmla="*/ 46 w 92"/>
                  <a:gd name="T1" fmla="*/ 0 h 92"/>
                  <a:gd name="T2" fmla="*/ 0 w 92"/>
                  <a:gd name="T3" fmla="*/ 46 h 92"/>
                  <a:gd name="T4" fmla="*/ 46 w 92"/>
                  <a:gd name="T5" fmla="*/ 92 h 92"/>
                  <a:gd name="T6" fmla="*/ 92 w 92"/>
                  <a:gd name="T7" fmla="*/ 46 h 92"/>
                  <a:gd name="T8" fmla="*/ 46 w 92"/>
                  <a:gd name="T9" fmla="*/ 0 h 92"/>
                  <a:gd name="T10" fmla="*/ 46 w 92"/>
                  <a:gd name="T11" fmla="*/ 78 h 92"/>
                  <a:gd name="T12" fmla="*/ 14 w 92"/>
                  <a:gd name="T13" fmla="*/ 46 h 92"/>
                  <a:gd name="T14" fmla="*/ 46 w 92"/>
                  <a:gd name="T15" fmla="*/ 14 h 92"/>
                  <a:gd name="T16" fmla="*/ 78 w 92"/>
                  <a:gd name="T17" fmla="*/ 46 h 92"/>
                  <a:gd name="T18" fmla="*/ 46 w 92"/>
                  <a:gd name="T19" fmla="*/ 7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2">
                    <a:moveTo>
                      <a:pt x="46" y="0"/>
                    </a:moveTo>
                    <a:cubicBezTo>
                      <a:pt x="20" y="0"/>
                      <a:pt x="0" y="21"/>
                      <a:pt x="0" y="46"/>
                    </a:cubicBezTo>
                    <a:cubicBezTo>
                      <a:pt x="0" y="72"/>
                      <a:pt x="20" y="92"/>
                      <a:pt x="46" y="92"/>
                    </a:cubicBezTo>
                    <a:cubicBezTo>
                      <a:pt x="71" y="92"/>
                      <a:pt x="92" y="72"/>
                      <a:pt x="92" y="46"/>
                    </a:cubicBezTo>
                    <a:cubicBezTo>
                      <a:pt x="92" y="21"/>
                      <a:pt x="71" y="0"/>
                      <a:pt x="46" y="0"/>
                    </a:cubicBezTo>
                    <a:close/>
                    <a:moveTo>
                      <a:pt x="46" y="78"/>
                    </a:moveTo>
                    <a:cubicBezTo>
                      <a:pt x="28" y="78"/>
                      <a:pt x="14" y="64"/>
                      <a:pt x="14" y="46"/>
                    </a:cubicBezTo>
                    <a:cubicBezTo>
                      <a:pt x="14" y="28"/>
                      <a:pt x="28" y="14"/>
                      <a:pt x="46" y="14"/>
                    </a:cubicBezTo>
                    <a:cubicBezTo>
                      <a:pt x="64" y="14"/>
                      <a:pt x="78" y="28"/>
                      <a:pt x="78" y="46"/>
                    </a:cubicBezTo>
                    <a:cubicBezTo>
                      <a:pt x="78" y="64"/>
                      <a:pt x="64" y="78"/>
                      <a:pt x="46" y="78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Freeform 379"/>
              <p:cNvSpPr/>
              <p:nvPr/>
            </p:nvSpPr>
            <p:spPr bwMode="auto">
              <a:xfrm>
                <a:off x="8852304" y="5217432"/>
                <a:ext cx="66358" cy="8655"/>
              </a:xfrm>
              <a:custGeom>
                <a:avLst/>
                <a:gdLst>
                  <a:gd name="T0" fmla="*/ 37 w 39"/>
                  <a:gd name="T1" fmla="*/ 0 h 5"/>
                  <a:gd name="T2" fmla="*/ 2 w 39"/>
                  <a:gd name="T3" fmla="*/ 0 h 5"/>
                  <a:gd name="T4" fmla="*/ 1 w 39"/>
                  <a:gd name="T5" fmla="*/ 1 h 5"/>
                  <a:gd name="T6" fmla="*/ 0 w 39"/>
                  <a:gd name="T7" fmla="*/ 3 h 5"/>
                  <a:gd name="T8" fmla="*/ 2 w 39"/>
                  <a:gd name="T9" fmla="*/ 5 h 5"/>
                  <a:gd name="T10" fmla="*/ 37 w 39"/>
                  <a:gd name="T11" fmla="*/ 5 h 5"/>
                  <a:gd name="T12" fmla="*/ 39 w 39"/>
                  <a:gd name="T13" fmla="*/ 3 h 5"/>
                  <a:gd name="T14" fmla="*/ 37 w 39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5">
                    <a:moveTo>
                      <a:pt x="3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5"/>
                      <a:pt x="39" y="4"/>
                      <a:pt x="39" y="3"/>
                    </a:cubicBezTo>
                    <a:cubicBezTo>
                      <a:pt x="39" y="1"/>
                      <a:pt x="38" y="0"/>
                      <a:pt x="37" y="0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380"/>
              <p:cNvSpPr/>
              <p:nvPr/>
            </p:nvSpPr>
            <p:spPr bwMode="auto">
              <a:xfrm>
                <a:off x="8739784" y="5048652"/>
                <a:ext cx="7934" cy="67079"/>
              </a:xfrm>
              <a:custGeom>
                <a:avLst/>
                <a:gdLst>
                  <a:gd name="T0" fmla="*/ 0 w 5"/>
                  <a:gd name="T1" fmla="*/ 3 h 39"/>
                  <a:gd name="T2" fmla="*/ 0 w 5"/>
                  <a:gd name="T3" fmla="*/ 37 h 39"/>
                  <a:gd name="T4" fmla="*/ 0 w 5"/>
                  <a:gd name="T5" fmla="*/ 39 h 39"/>
                  <a:gd name="T6" fmla="*/ 2 w 5"/>
                  <a:gd name="T7" fmla="*/ 39 h 39"/>
                  <a:gd name="T8" fmla="*/ 5 w 5"/>
                  <a:gd name="T9" fmla="*/ 37 h 39"/>
                  <a:gd name="T10" fmla="*/ 5 w 5"/>
                  <a:gd name="T11" fmla="*/ 3 h 39"/>
                  <a:gd name="T12" fmla="*/ 2 w 5"/>
                  <a:gd name="T13" fmla="*/ 0 h 39"/>
                  <a:gd name="T14" fmla="*/ 0 w 5"/>
                  <a:gd name="T15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9">
                    <a:moveTo>
                      <a:pt x="0" y="3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8"/>
                      <a:pt x="0" y="38"/>
                      <a:pt x="0" y="39"/>
                    </a:cubicBezTo>
                    <a:cubicBezTo>
                      <a:pt x="1" y="39"/>
                      <a:pt x="2" y="39"/>
                      <a:pt x="2" y="39"/>
                    </a:cubicBezTo>
                    <a:cubicBezTo>
                      <a:pt x="4" y="39"/>
                      <a:pt x="5" y="38"/>
                      <a:pt x="5" y="3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1"/>
                      <a:pt x="4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381"/>
              <p:cNvSpPr/>
              <p:nvPr/>
            </p:nvSpPr>
            <p:spPr bwMode="auto">
              <a:xfrm>
                <a:off x="8736178" y="5335000"/>
                <a:ext cx="8655" cy="68522"/>
              </a:xfrm>
              <a:custGeom>
                <a:avLst/>
                <a:gdLst>
                  <a:gd name="T0" fmla="*/ 5 w 5"/>
                  <a:gd name="T1" fmla="*/ 37 h 40"/>
                  <a:gd name="T2" fmla="*/ 5 w 5"/>
                  <a:gd name="T3" fmla="*/ 3 h 40"/>
                  <a:gd name="T4" fmla="*/ 3 w 5"/>
                  <a:gd name="T5" fmla="*/ 0 h 40"/>
                  <a:gd name="T6" fmla="*/ 0 w 5"/>
                  <a:gd name="T7" fmla="*/ 3 h 40"/>
                  <a:gd name="T8" fmla="*/ 0 w 5"/>
                  <a:gd name="T9" fmla="*/ 37 h 40"/>
                  <a:gd name="T10" fmla="*/ 1 w 5"/>
                  <a:gd name="T11" fmla="*/ 39 h 40"/>
                  <a:gd name="T12" fmla="*/ 3 w 5"/>
                  <a:gd name="T13" fmla="*/ 40 h 40"/>
                  <a:gd name="T14" fmla="*/ 5 w 5"/>
                  <a:gd name="T15" fmla="*/ 3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40">
                    <a:moveTo>
                      <a:pt x="5" y="37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8"/>
                      <a:pt x="0" y="38"/>
                      <a:pt x="1" y="39"/>
                    </a:cubicBezTo>
                    <a:cubicBezTo>
                      <a:pt x="1" y="39"/>
                      <a:pt x="2" y="40"/>
                      <a:pt x="3" y="40"/>
                    </a:cubicBezTo>
                    <a:cubicBezTo>
                      <a:pt x="4" y="40"/>
                      <a:pt x="5" y="38"/>
                      <a:pt x="5" y="37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382"/>
              <p:cNvSpPr>
                <a:spLocks noEditPoints="1"/>
              </p:cNvSpPr>
              <p:nvPr/>
            </p:nvSpPr>
            <p:spPr bwMode="auto">
              <a:xfrm>
                <a:off x="8664771" y="4884922"/>
                <a:ext cx="156518" cy="157239"/>
              </a:xfrm>
              <a:custGeom>
                <a:avLst/>
                <a:gdLst>
                  <a:gd name="T0" fmla="*/ 46 w 92"/>
                  <a:gd name="T1" fmla="*/ 92 h 92"/>
                  <a:gd name="T2" fmla="*/ 92 w 92"/>
                  <a:gd name="T3" fmla="*/ 46 h 92"/>
                  <a:gd name="T4" fmla="*/ 46 w 92"/>
                  <a:gd name="T5" fmla="*/ 0 h 92"/>
                  <a:gd name="T6" fmla="*/ 0 w 92"/>
                  <a:gd name="T7" fmla="*/ 46 h 92"/>
                  <a:gd name="T8" fmla="*/ 46 w 92"/>
                  <a:gd name="T9" fmla="*/ 92 h 92"/>
                  <a:gd name="T10" fmla="*/ 46 w 92"/>
                  <a:gd name="T11" fmla="*/ 14 h 92"/>
                  <a:gd name="T12" fmla="*/ 79 w 92"/>
                  <a:gd name="T13" fmla="*/ 46 h 92"/>
                  <a:gd name="T14" fmla="*/ 46 w 92"/>
                  <a:gd name="T15" fmla="*/ 78 h 92"/>
                  <a:gd name="T16" fmla="*/ 14 w 92"/>
                  <a:gd name="T17" fmla="*/ 46 h 92"/>
                  <a:gd name="T18" fmla="*/ 46 w 92"/>
                  <a:gd name="T19" fmla="*/ 14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2">
                    <a:moveTo>
                      <a:pt x="46" y="92"/>
                    </a:moveTo>
                    <a:cubicBezTo>
                      <a:pt x="72" y="92"/>
                      <a:pt x="92" y="71"/>
                      <a:pt x="92" y="46"/>
                    </a:cubicBezTo>
                    <a:cubicBezTo>
                      <a:pt x="92" y="21"/>
                      <a:pt x="72" y="0"/>
                      <a:pt x="46" y="0"/>
                    </a:cubicBezTo>
                    <a:cubicBezTo>
                      <a:pt x="21" y="0"/>
                      <a:pt x="0" y="21"/>
                      <a:pt x="0" y="46"/>
                    </a:cubicBezTo>
                    <a:cubicBezTo>
                      <a:pt x="0" y="71"/>
                      <a:pt x="21" y="92"/>
                      <a:pt x="46" y="92"/>
                    </a:cubicBezTo>
                    <a:close/>
                    <a:moveTo>
                      <a:pt x="46" y="14"/>
                    </a:moveTo>
                    <a:cubicBezTo>
                      <a:pt x="64" y="14"/>
                      <a:pt x="79" y="28"/>
                      <a:pt x="79" y="46"/>
                    </a:cubicBezTo>
                    <a:cubicBezTo>
                      <a:pt x="79" y="64"/>
                      <a:pt x="64" y="78"/>
                      <a:pt x="46" y="78"/>
                    </a:cubicBezTo>
                    <a:cubicBezTo>
                      <a:pt x="29" y="78"/>
                      <a:pt x="14" y="64"/>
                      <a:pt x="14" y="46"/>
                    </a:cubicBezTo>
                    <a:cubicBezTo>
                      <a:pt x="14" y="28"/>
                      <a:pt x="29" y="14"/>
                      <a:pt x="46" y="14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383"/>
              <p:cNvSpPr>
                <a:spLocks noEditPoints="1"/>
              </p:cNvSpPr>
              <p:nvPr/>
            </p:nvSpPr>
            <p:spPr bwMode="auto">
              <a:xfrm>
                <a:off x="8664771" y="5408571"/>
                <a:ext cx="156518" cy="155075"/>
              </a:xfrm>
              <a:custGeom>
                <a:avLst/>
                <a:gdLst>
                  <a:gd name="T0" fmla="*/ 46 w 92"/>
                  <a:gd name="T1" fmla="*/ 0 h 91"/>
                  <a:gd name="T2" fmla="*/ 0 w 92"/>
                  <a:gd name="T3" fmla="*/ 46 h 91"/>
                  <a:gd name="T4" fmla="*/ 46 w 92"/>
                  <a:gd name="T5" fmla="*/ 91 h 91"/>
                  <a:gd name="T6" fmla="*/ 92 w 92"/>
                  <a:gd name="T7" fmla="*/ 46 h 91"/>
                  <a:gd name="T8" fmla="*/ 46 w 92"/>
                  <a:gd name="T9" fmla="*/ 0 h 91"/>
                  <a:gd name="T10" fmla="*/ 46 w 92"/>
                  <a:gd name="T11" fmla="*/ 78 h 91"/>
                  <a:gd name="T12" fmla="*/ 14 w 92"/>
                  <a:gd name="T13" fmla="*/ 46 h 91"/>
                  <a:gd name="T14" fmla="*/ 46 w 92"/>
                  <a:gd name="T15" fmla="*/ 13 h 91"/>
                  <a:gd name="T16" fmla="*/ 79 w 92"/>
                  <a:gd name="T17" fmla="*/ 46 h 91"/>
                  <a:gd name="T18" fmla="*/ 46 w 92"/>
                  <a:gd name="T19" fmla="*/ 7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1">
                    <a:moveTo>
                      <a:pt x="46" y="0"/>
                    </a:moveTo>
                    <a:cubicBezTo>
                      <a:pt x="21" y="0"/>
                      <a:pt x="0" y="20"/>
                      <a:pt x="0" y="46"/>
                    </a:cubicBezTo>
                    <a:cubicBezTo>
                      <a:pt x="0" y="71"/>
                      <a:pt x="21" y="91"/>
                      <a:pt x="46" y="91"/>
                    </a:cubicBezTo>
                    <a:cubicBezTo>
                      <a:pt x="72" y="91"/>
                      <a:pt x="92" y="71"/>
                      <a:pt x="92" y="46"/>
                    </a:cubicBezTo>
                    <a:cubicBezTo>
                      <a:pt x="92" y="20"/>
                      <a:pt x="72" y="0"/>
                      <a:pt x="46" y="0"/>
                    </a:cubicBezTo>
                    <a:close/>
                    <a:moveTo>
                      <a:pt x="46" y="78"/>
                    </a:moveTo>
                    <a:cubicBezTo>
                      <a:pt x="29" y="78"/>
                      <a:pt x="14" y="63"/>
                      <a:pt x="14" y="46"/>
                    </a:cubicBezTo>
                    <a:cubicBezTo>
                      <a:pt x="14" y="28"/>
                      <a:pt x="29" y="13"/>
                      <a:pt x="46" y="13"/>
                    </a:cubicBezTo>
                    <a:cubicBezTo>
                      <a:pt x="64" y="13"/>
                      <a:pt x="79" y="28"/>
                      <a:pt x="79" y="46"/>
                    </a:cubicBezTo>
                    <a:cubicBezTo>
                      <a:pt x="79" y="63"/>
                      <a:pt x="64" y="78"/>
                      <a:pt x="46" y="78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384"/>
              <p:cNvSpPr>
                <a:spLocks noEditPoints="1"/>
              </p:cNvSpPr>
              <p:nvPr/>
            </p:nvSpPr>
            <p:spPr bwMode="auto">
              <a:xfrm>
                <a:off x="8633756" y="5120780"/>
                <a:ext cx="209893" cy="209171"/>
              </a:xfrm>
              <a:custGeom>
                <a:avLst/>
                <a:gdLst>
                  <a:gd name="T0" fmla="*/ 62 w 123"/>
                  <a:gd name="T1" fmla="*/ 0 h 123"/>
                  <a:gd name="T2" fmla="*/ 0 w 123"/>
                  <a:gd name="T3" fmla="*/ 61 h 123"/>
                  <a:gd name="T4" fmla="*/ 62 w 123"/>
                  <a:gd name="T5" fmla="*/ 123 h 123"/>
                  <a:gd name="T6" fmla="*/ 123 w 123"/>
                  <a:gd name="T7" fmla="*/ 61 h 123"/>
                  <a:gd name="T8" fmla="*/ 62 w 123"/>
                  <a:gd name="T9" fmla="*/ 0 h 123"/>
                  <a:gd name="T10" fmla="*/ 62 w 123"/>
                  <a:gd name="T11" fmla="*/ 105 h 123"/>
                  <a:gd name="T12" fmla="*/ 18 w 123"/>
                  <a:gd name="T13" fmla="*/ 61 h 123"/>
                  <a:gd name="T14" fmla="*/ 62 w 123"/>
                  <a:gd name="T15" fmla="*/ 18 h 123"/>
                  <a:gd name="T16" fmla="*/ 105 w 123"/>
                  <a:gd name="T17" fmla="*/ 61 h 123"/>
                  <a:gd name="T18" fmla="*/ 62 w 123"/>
                  <a:gd name="T19" fmla="*/ 105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3" h="123">
                    <a:moveTo>
                      <a:pt x="62" y="0"/>
                    </a:moveTo>
                    <a:cubicBezTo>
                      <a:pt x="28" y="0"/>
                      <a:pt x="0" y="27"/>
                      <a:pt x="0" y="61"/>
                    </a:cubicBezTo>
                    <a:cubicBezTo>
                      <a:pt x="0" y="95"/>
                      <a:pt x="28" y="123"/>
                      <a:pt x="62" y="123"/>
                    </a:cubicBezTo>
                    <a:cubicBezTo>
                      <a:pt x="96" y="123"/>
                      <a:pt x="123" y="95"/>
                      <a:pt x="123" y="61"/>
                    </a:cubicBezTo>
                    <a:cubicBezTo>
                      <a:pt x="123" y="27"/>
                      <a:pt x="96" y="0"/>
                      <a:pt x="62" y="0"/>
                    </a:cubicBezTo>
                    <a:close/>
                    <a:moveTo>
                      <a:pt x="62" y="105"/>
                    </a:moveTo>
                    <a:cubicBezTo>
                      <a:pt x="38" y="105"/>
                      <a:pt x="18" y="85"/>
                      <a:pt x="18" y="61"/>
                    </a:cubicBezTo>
                    <a:cubicBezTo>
                      <a:pt x="18" y="37"/>
                      <a:pt x="38" y="18"/>
                      <a:pt x="62" y="18"/>
                    </a:cubicBezTo>
                    <a:cubicBezTo>
                      <a:pt x="86" y="18"/>
                      <a:pt x="105" y="37"/>
                      <a:pt x="105" y="61"/>
                    </a:cubicBezTo>
                    <a:cubicBezTo>
                      <a:pt x="105" y="85"/>
                      <a:pt x="86" y="105"/>
                      <a:pt x="62" y="105"/>
                    </a:cubicBezTo>
                    <a:close/>
                  </a:path>
                </a:pathLst>
              </a:custGeom>
              <a:solidFill>
                <a:srgbClr val="FFB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385"/>
              <p:cNvSpPr/>
              <p:nvPr/>
            </p:nvSpPr>
            <p:spPr bwMode="auto">
              <a:xfrm>
                <a:off x="8562350" y="5221038"/>
                <a:ext cx="67800" cy="8655"/>
              </a:xfrm>
              <a:custGeom>
                <a:avLst/>
                <a:gdLst>
                  <a:gd name="T0" fmla="*/ 37 w 40"/>
                  <a:gd name="T1" fmla="*/ 0 h 5"/>
                  <a:gd name="T2" fmla="*/ 3 w 40"/>
                  <a:gd name="T3" fmla="*/ 0 h 5"/>
                  <a:gd name="T4" fmla="*/ 1 w 40"/>
                  <a:gd name="T5" fmla="*/ 0 h 5"/>
                  <a:gd name="T6" fmla="*/ 0 w 40"/>
                  <a:gd name="T7" fmla="*/ 2 h 5"/>
                  <a:gd name="T8" fmla="*/ 3 w 40"/>
                  <a:gd name="T9" fmla="*/ 5 h 5"/>
                  <a:gd name="T10" fmla="*/ 37 w 40"/>
                  <a:gd name="T11" fmla="*/ 5 h 5"/>
                  <a:gd name="T12" fmla="*/ 40 w 40"/>
                  <a:gd name="T13" fmla="*/ 2 h 5"/>
                  <a:gd name="T14" fmla="*/ 37 w 40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5">
                    <a:moveTo>
                      <a:pt x="37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5"/>
                      <a:pt x="40" y="4"/>
                      <a:pt x="40" y="2"/>
                    </a:cubicBezTo>
                    <a:cubicBezTo>
                      <a:pt x="40" y="1"/>
                      <a:pt x="38" y="0"/>
                      <a:pt x="37" y="0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386"/>
              <p:cNvSpPr>
                <a:spLocks noEditPoints="1"/>
              </p:cNvSpPr>
              <p:nvPr/>
            </p:nvSpPr>
            <p:spPr bwMode="auto">
              <a:xfrm>
                <a:off x="8400062" y="5146025"/>
                <a:ext cx="157239" cy="156518"/>
              </a:xfrm>
              <a:custGeom>
                <a:avLst/>
                <a:gdLst>
                  <a:gd name="T0" fmla="*/ 46 w 92"/>
                  <a:gd name="T1" fmla="*/ 0 h 92"/>
                  <a:gd name="T2" fmla="*/ 0 w 92"/>
                  <a:gd name="T3" fmla="*/ 46 h 92"/>
                  <a:gd name="T4" fmla="*/ 46 w 92"/>
                  <a:gd name="T5" fmla="*/ 92 h 92"/>
                  <a:gd name="T6" fmla="*/ 92 w 92"/>
                  <a:gd name="T7" fmla="*/ 46 h 92"/>
                  <a:gd name="T8" fmla="*/ 46 w 92"/>
                  <a:gd name="T9" fmla="*/ 0 h 92"/>
                  <a:gd name="T10" fmla="*/ 46 w 92"/>
                  <a:gd name="T11" fmla="*/ 78 h 92"/>
                  <a:gd name="T12" fmla="*/ 14 w 92"/>
                  <a:gd name="T13" fmla="*/ 46 h 92"/>
                  <a:gd name="T14" fmla="*/ 46 w 92"/>
                  <a:gd name="T15" fmla="*/ 14 h 92"/>
                  <a:gd name="T16" fmla="*/ 78 w 92"/>
                  <a:gd name="T17" fmla="*/ 46 h 92"/>
                  <a:gd name="T18" fmla="*/ 46 w 92"/>
                  <a:gd name="T19" fmla="*/ 7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2">
                    <a:moveTo>
                      <a:pt x="46" y="0"/>
                    </a:moveTo>
                    <a:cubicBezTo>
                      <a:pt x="21" y="0"/>
                      <a:pt x="0" y="21"/>
                      <a:pt x="0" y="46"/>
                    </a:cubicBezTo>
                    <a:cubicBezTo>
                      <a:pt x="0" y="72"/>
                      <a:pt x="21" y="92"/>
                      <a:pt x="46" y="92"/>
                    </a:cubicBezTo>
                    <a:cubicBezTo>
                      <a:pt x="71" y="92"/>
                      <a:pt x="92" y="72"/>
                      <a:pt x="92" y="46"/>
                    </a:cubicBezTo>
                    <a:cubicBezTo>
                      <a:pt x="92" y="21"/>
                      <a:pt x="71" y="0"/>
                      <a:pt x="46" y="0"/>
                    </a:cubicBezTo>
                    <a:close/>
                    <a:moveTo>
                      <a:pt x="46" y="78"/>
                    </a:moveTo>
                    <a:cubicBezTo>
                      <a:pt x="28" y="78"/>
                      <a:pt x="14" y="64"/>
                      <a:pt x="14" y="46"/>
                    </a:cubicBezTo>
                    <a:cubicBezTo>
                      <a:pt x="14" y="28"/>
                      <a:pt x="28" y="14"/>
                      <a:pt x="46" y="14"/>
                    </a:cubicBezTo>
                    <a:cubicBezTo>
                      <a:pt x="64" y="14"/>
                      <a:pt x="78" y="28"/>
                      <a:pt x="78" y="46"/>
                    </a:cubicBezTo>
                    <a:cubicBezTo>
                      <a:pt x="78" y="64"/>
                      <a:pt x="64" y="78"/>
                      <a:pt x="46" y="78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00" name="组合 99"/>
          <p:cNvGrpSpPr/>
          <p:nvPr/>
        </p:nvGrpSpPr>
        <p:grpSpPr>
          <a:xfrm>
            <a:off x="2938033" y="1564559"/>
            <a:ext cx="1317950" cy="1317473"/>
            <a:chOff x="3916187" y="2085735"/>
            <a:chExt cx="1756733" cy="1756733"/>
          </a:xfrm>
        </p:grpSpPr>
        <p:sp>
          <p:nvSpPr>
            <p:cNvPr id="101" name="圆角矩形 4"/>
            <p:cNvSpPr/>
            <p:nvPr/>
          </p:nvSpPr>
          <p:spPr>
            <a:xfrm>
              <a:off x="3916187" y="2085735"/>
              <a:ext cx="1756733" cy="1756733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444500" dist="1778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02" name="组合 101"/>
            <p:cNvGrpSpPr/>
            <p:nvPr/>
          </p:nvGrpSpPr>
          <p:grpSpPr>
            <a:xfrm>
              <a:off x="4570068" y="2301792"/>
              <a:ext cx="374508" cy="360089"/>
              <a:chOff x="3620725" y="5138333"/>
              <a:chExt cx="702937" cy="675873"/>
            </a:xfrm>
            <a:solidFill>
              <a:schemeClr val="bg1">
                <a:lumMod val="50000"/>
              </a:schemeClr>
            </a:solidFill>
          </p:grpSpPr>
          <p:sp>
            <p:nvSpPr>
              <p:cNvPr id="103" name="Freeform 18"/>
              <p:cNvSpPr/>
              <p:nvPr/>
            </p:nvSpPr>
            <p:spPr bwMode="auto">
              <a:xfrm>
                <a:off x="3620725" y="5360332"/>
                <a:ext cx="702937" cy="280151"/>
              </a:xfrm>
              <a:custGeom>
                <a:avLst/>
                <a:gdLst>
                  <a:gd name="T0" fmla="*/ 699 w 813"/>
                  <a:gd name="T1" fmla="*/ 96 h 324"/>
                  <a:gd name="T2" fmla="*/ 661 w 813"/>
                  <a:gd name="T3" fmla="*/ 96 h 324"/>
                  <a:gd name="T4" fmla="*/ 661 w 813"/>
                  <a:gd name="T5" fmla="*/ 178 h 324"/>
                  <a:gd name="T6" fmla="*/ 632 w 813"/>
                  <a:gd name="T7" fmla="*/ 207 h 324"/>
                  <a:gd name="T8" fmla="*/ 317 w 813"/>
                  <a:gd name="T9" fmla="*/ 207 h 324"/>
                  <a:gd name="T10" fmla="*/ 317 w 813"/>
                  <a:gd name="T11" fmla="*/ 296 h 324"/>
                  <a:gd name="T12" fmla="*/ 289 w 813"/>
                  <a:gd name="T13" fmla="*/ 324 h 324"/>
                  <a:gd name="T14" fmla="*/ 120 w 813"/>
                  <a:gd name="T15" fmla="*/ 324 h 324"/>
                  <a:gd name="T16" fmla="*/ 92 w 813"/>
                  <a:gd name="T17" fmla="*/ 296 h 324"/>
                  <a:gd name="T18" fmla="*/ 92 w 813"/>
                  <a:gd name="T19" fmla="*/ 204 h 324"/>
                  <a:gd name="T20" fmla="*/ 0 w 813"/>
                  <a:gd name="T21" fmla="*/ 204 h 324"/>
                  <a:gd name="T22" fmla="*/ 0 w 813"/>
                  <a:gd name="T23" fmla="*/ 147 h 324"/>
                  <a:gd name="T24" fmla="*/ 120 w 813"/>
                  <a:gd name="T25" fmla="*/ 147 h 324"/>
                  <a:gd name="T26" fmla="*/ 149 w 813"/>
                  <a:gd name="T27" fmla="*/ 175 h 324"/>
                  <a:gd name="T28" fmla="*/ 149 w 813"/>
                  <a:gd name="T29" fmla="*/ 267 h 324"/>
                  <a:gd name="T30" fmla="*/ 260 w 813"/>
                  <a:gd name="T31" fmla="*/ 267 h 324"/>
                  <a:gd name="T32" fmla="*/ 260 w 813"/>
                  <a:gd name="T33" fmla="*/ 178 h 324"/>
                  <a:gd name="T34" fmla="*/ 289 w 813"/>
                  <a:gd name="T35" fmla="*/ 150 h 324"/>
                  <a:gd name="T36" fmla="*/ 603 w 813"/>
                  <a:gd name="T37" fmla="*/ 150 h 324"/>
                  <a:gd name="T38" fmla="*/ 603 w 813"/>
                  <a:gd name="T39" fmla="*/ 67 h 324"/>
                  <a:gd name="T40" fmla="*/ 632 w 813"/>
                  <a:gd name="T41" fmla="*/ 39 h 324"/>
                  <a:gd name="T42" fmla="*/ 699 w 813"/>
                  <a:gd name="T43" fmla="*/ 39 h 324"/>
                  <a:gd name="T44" fmla="*/ 699 w 813"/>
                  <a:gd name="T45" fmla="*/ 0 h 324"/>
                  <a:gd name="T46" fmla="*/ 813 w 813"/>
                  <a:gd name="T47" fmla="*/ 67 h 324"/>
                  <a:gd name="T48" fmla="*/ 699 w 813"/>
                  <a:gd name="T49" fmla="*/ 134 h 324"/>
                  <a:gd name="T50" fmla="*/ 699 w 813"/>
                  <a:gd name="T51" fmla="*/ 96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13" h="324">
                    <a:moveTo>
                      <a:pt x="699" y="96"/>
                    </a:moveTo>
                    <a:cubicBezTo>
                      <a:pt x="661" y="96"/>
                      <a:pt x="661" y="96"/>
                      <a:pt x="661" y="96"/>
                    </a:cubicBezTo>
                    <a:cubicBezTo>
                      <a:pt x="661" y="123"/>
                      <a:pt x="661" y="151"/>
                      <a:pt x="661" y="178"/>
                    </a:cubicBezTo>
                    <a:cubicBezTo>
                      <a:pt x="661" y="194"/>
                      <a:pt x="648" y="207"/>
                      <a:pt x="632" y="207"/>
                    </a:cubicBezTo>
                    <a:cubicBezTo>
                      <a:pt x="317" y="207"/>
                      <a:pt x="317" y="207"/>
                      <a:pt x="317" y="207"/>
                    </a:cubicBezTo>
                    <a:cubicBezTo>
                      <a:pt x="317" y="296"/>
                      <a:pt x="317" y="296"/>
                      <a:pt x="317" y="296"/>
                    </a:cubicBezTo>
                    <a:cubicBezTo>
                      <a:pt x="317" y="312"/>
                      <a:pt x="305" y="324"/>
                      <a:pt x="289" y="324"/>
                    </a:cubicBezTo>
                    <a:cubicBezTo>
                      <a:pt x="120" y="324"/>
                      <a:pt x="120" y="324"/>
                      <a:pt x="120" y="324"/>
                    </a:cubicBezTo>
                    <a:cubicBezTo>
                      <a:pt x="105" y="324"/>
                      <a:pt x="92" y="312"/>
                      <a:pt x="92" y="296"/>
                    </a:cubicBezTo>
                    <a:cubicBezTo>
                      <a:pt x="92" y="204"/>
                      <a:pt x="92" y="204"/>
                      <a:pt x="92" y="204"/>
                    </a:cubicBezTo>
                    <a:cubicBezTo>
                      <a:pt x="0" y="204"/>
                      <a:pt x="0" y="204"/>
                      <a:pt x="0" y="204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28" y="147"/>
                      <a:pt x="92" y="147"/>
                      <a:pt x="120" y="147"/>
                    </a:cubicBezTo>
                    <a:cubicBezTo>
                      <a:pt x="136" y="147"/>
                      <a:pt x="149" y="159"/>
                      <a:pt x="149" y="175"/>
                    </a:cubicBezTo>
                    <a:cubicBezTo>
                      <a:pt x="149" y="267"/>
                      <a:pt x="149" y="267"/>
                      <a:pt x="149" y="267"/>
                    </a:cubicBezTo>
                    <a:cubicBezTo>
                      <a:pt x="260" y="267"/>
                      <a:pt x="260" y="267"/>
                      <a:pt x="260" y="267"/>
                    </a:cubicBezTo>
                    <a:cubicBezTo>
                      <a:pt x="260" y="178"/>
                      <a:pt x="260" y="178"/>
                      <a:pt x="260" y="178"/>
                    </a:cubicBezTo>
                    <a:cubicBezTo>
                      <a:pt x="260" y="162"/>
                      <a:pt x="273" y="150"/>
                      <a:pt x="289" y="150"/>
                    </a:cubicBezTo>
                    <a:cubicBezTo>
                      <a:pt x="603" y="150"/>
                      <a:pt x="603" y="150"/>
                      <a:pt x="603" y="150"/>
                    </a:cubicBezTo>
                    <a:cubicBezTo>
                      <a:pt x="603" y="67"/>
                      <a:pt x="603" y="67"/>
                      <a:pt x="603" y="67"/>
                    </a:cubicBezTo>
                    <a:cubicBezTo>
                      <a:pt x="603" y="51"/>
                      <a:pt x="616" y="39"/>
                      <a:pt x="632" y="39"/>
                    </a:cubicBezTo>
                    <a:cubicBezTo>
                      <a:pt x="699" y="39"/>
                      <a:pt x="699" y="39"/>
                      <a:pt x="699" y="39"/>
                    </a:cubicBezTo>
                    <a:cubicBezTo>
                      <a:pt x="699" y="0"/>
                      <a:pt x="699" y="0"/>
                      <a:pt x="699" y="0"/>
                    </a:cubicBezTo>
                    <a:cubicBezTo>
                      <a:pt x="813" y="67"/>
                      <a:pt x="813" y="67"/>
                      <a:pt x="813" y="67"/>
                    </a:cubicBezTo>
                    <a:cubicBezTo>
                      <a:pt x="699" y="134"/>
                      <a:pt x="699" y="134"/>
                      <a:pt x="699" y="134"/>
                    </a:cubicBezTo>
                    <a:cubicBezTo>
                      <a:pt x="699" y="96"/>
                      <a:pt x="699" y="96"/>
                      <a:pt x="699" y="96"/>
                    </a:cubicBezTo>
                    <a:close/>
                  </a:path>
                </a:pathLst>
              </a:custGeom>
              <a:solidFill>
                <a:srgbClr val="01AC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19"/>
              <p:cNvSpPr>
                <a:spLocks noEditPoints="1"/>
              </p:cNvSpPr>
              <p:nvPr/>
            </p:nvSpPr>
            <p:spPr bwMode="auto">
              <a:xfrm>
                <a:off x="3620725" y="5138333"/>
                <a:ext cx="653563" cy="675873"/>
              </a:xfrm>
              <a:custGeom>
                <a:avLst/>
                <a:gdLst>
                  <a:gd name="T0" fmla="*/ 502 w 756"/>
                  <a:gd name="T1" fmla="*/ 57 h 782"/>
                  <a:gd name="T2" fmla="*/ 569 w 756"/>
                  <a:gd name="T3" fmla="*/ 331 h 782"/>
                  <a:gd name="T4" fmla="*/ 464 w 756"/>
                  <a:gd name="T5" fmla="*/ 369 h 782"/>
                  <a:gd name="T6" fmla="*/ 381 w 756"/>
                  <a:gd name="T7" fmla="*/ 57 h 782"/>
                  <a:gd name="T8" fmla="*/ 343 w 756"/>
                  <a:gd name="T9" fmla="*/ 146 h 782"/>
                  <a:gd name="T10" fmla="*/ 165 w 756"/>
                  <a:gd name="T11" fmla="*/ 57 h 782"/>
                  <a:gd name="T12" fmla="*/ 127 w 756"/>
                  <a:gd name="T13" fmla="*/ 146 h 782"/>
                  <a:gd name="T14" fmla="*/ 57 w 756"/>
                  <a:gd name="T15" fmla="*/ 57 h 782"/>
                  <a:gd name="T16" fmla="*/ 235 w 756"/>
                  <a:gd name="T17" fmla="*/ 222 h 782"/>
                  <a:gd name="T18" fmla="*/ 273 w 756"/>
                  <a:gd name="T19" fmla="*/ 102 h 782"/>
                  <a:gd name="T20" fmla="*/ 381 w 756"/>
                  <a:gd name="T21" fmla="*/ 222 h 782"/>
                  <a:gd name="T22" fmla="*/ 225 w 756"/>
                  <a:gd name="T23" fmla="*/ 369 h 782"/>
                  <a:gd name="T24" fmla="*/ 187 w 756"/>
                  <a:gd name="T25" fmla="*/ 486 h 782"/>
                  <a:gd name="T26" fmla="*/ 343 w 756"/>
                  <a:gd name="T27" fmla="*/ 331 h 782"/>
                  <a:gd name="T28" fmla="*/ 57 w 756"/>
                  <a:gd name="T29" fmla="*/ 260 h 782"/>
                  <a:gd name="T30" fmla="*/ 0 w 756"/>
                  <a:gd name="T31" fmla="*/ 365 h 782"/>
                  <a:gd name="T32" fmla="*/ 28 w 756"/>
                  <a:gd name="T33" fmla="*/ 0 h 782"/>
                  <a:gd name="T34" fmla="*/ 756 w 756"/>
                  <a:gd name="T35" fmla="*/ 29 h 782"/>
                  <a:gd name="T36" fmla="*/ 699 w 756"/>
                  <a:gd name="T37" fmla="*/ 213 h 782"/>
                  <a:gd name="T38" fmla="*/ 616 w 756"/>
                  <a:gd name="T39" fmla="*/ 146 h 782"/>
                  <a:gd name="T40" fmla="*/ 578 w 756"/>
                  <a:gd name="T41" fmla="*/ 261 h 782"/>
                  <a:gd name="T42" fmla="*/ 699 w 756"/>
                  <a:gd name="T43" fmla="*/ 108 h 782"/>
                  <a:gd name="T44" fmla="*/ 168 w 756"/>
                  <a:gd name="T45" fmla="*/ 655 h 782"/>
                  <a:gd name="T46" fmla="*/ 149 w 756"/>
                  <a:gd name="T47" fmla="*/ 616 h 782"/>
                  <a:gd name="T48" fmla="*/ 352 w 756"/>
                  <a:gd name="T49" fmla="*/ 502 h 782"/>
                  <a:gd name="T50" fmla="*/ 391 w 756"/>
                  <a:gd name="T51" fmla="*/ 655 h 782"/>
                  <a:gd name="T52" fmla="*/ 273 w 756"/>
                  <a:gd name="T53" fmla="*/ 725 h 782"/>
                  <a:gd name="T54" fmla="*/ 464 w 756"/>
                  <a:gd name="T55" fmla="*/ 616 h 782"/>
                  <a:gd name="T56" fmla="*/ 578 w 756"/>
                  <a:gd name="T57" fmla="*/ 540 h 782"/>
                  <a:gd name="T58" fmla="*/ 464 w 756"/>
                  <a:gd name="T59" fmla="*/ 502 h 782"/>
                  <a:gd name="T60" fmla="*/ 616 w 756"/>
                  <a:gd name="T61" fmla="*/ 655 h 782"/>
                  <a:gd name="T62" fmla="*/ 502 w 756"/>
                  <a:gd name="T63" fmla="*/ 725 h 782"/>
                  <a:gd name="T64" fmla="*/ 699 w 756"/>
                  <a:gd name="T65" fmla="*/ 435 h 782"/>
                  <a:gd name="T66" fmla="*/ 756 w 756"/>
                  <a:gd name="T67" fmla="*/ 753 h 782"/>
                  <a:gd name="T68" fmla="*/ 28 w 756"/>
                  <a:gd name="T69" fmla="*/ 782 h 782"/>
                  <a:gd name="T70" fmla="*/ 0 w 756"/>
                  <a:gd name="T71" fmla="*/ 499 h 782"/>
                  <a:gd name="T72" fmla="*/ 57 w 756"/>
                  <a:gd name="T73" fmla="*/ 725 h 782"/>
                  <a:gd name="T74" fmla="*/ 235 w 756"/>
                  <a:gd name="T75" fmla="*/ 655 h 7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56" h="782">
                    <a:moveTo>
                      <a:pt x="699" y="57"/>
                    </a:moveTo>
                    <a:cubicBezTo>
                      <a:pt x="502" y="57"/>
                      <a:pt x="502" y="57"/>
                      <a:pt x="502" y="57"/>
                    </a:cubicBezTo>
                    <a:cubicBezTo>
                      <a:pt x="502" y="331"/>
                      <a:pt x="502" y="331"/>
                      <a:pt x="502" y="331"/>
                    </a:cubicBezTo>
                    <a:cubicBezTo>
                      <a:pt x="569" y="331"/>
                      <a:pt x="569" y="331"/>
                      <a:pt x="569" y="331"/>
                    </a:cubicBezTo>
                    <a:cubicBezTo>
                      <a:pt x="569" y="369"/>
                      <a:pt x="569" y="369"/>
                      <a:pt x="569" y="369"/>
                    </a:cubicBezTo>
                    <a:cubicBezTo>
                      <a:pt x="464" y="369"/>
                      <a:pt x="464" y="369"/>
                      <a:pt x="464" y="369"/>
                    </a:cubicBezTo>
                    <a:cubicBezTo>
                      <a:pt x="464" y="57"/>
                      <a:pt x="464" y="57"/>
                      <a:pt x="464" y="57"/>
                    </a:cubicBezTo>
                    <a:cubicBezTo>
                      <a:pt x="381" y="57"/>
                      <a:pt x="381" y="57"/>
                      <a:pt x="381" y="57"/>
                    </a:cubicBezTo>
                    <a:cubicBezTo>
                      <a:pt x="381" y="146"/>
                      <a:pt x="381" y="146"/>
                      <a:pt x="381" y="146"/>
                    </a:cubicBezTo>
                    <a:cubicBezTo>
                      <a:pt x="343" y="146"/>
                      <a:pt x="343" y="146"/>
                      <a:pt x="343" y="146"/>
                    </a:cubicBezTo>
                    <a:cubicBezTo>
                      <a:pt x="343" y="57"/>
                      <a:pt x="343" y="57"/>
                      <a:pt x="343" y="57"/>
                    </a:cubicBezTo>
                    <a:cubicBezTo>
                      <a:pt x="165" y="57"/>
                      <a:pt x="165" y="57"/>
                      <a:pt x="165" y="57"/>
                    </a:cubicBezTo>
                    <a:cubicBezTo>
                      <a:pt x="165" y="146"/>
                      <a:pt x="165" y="146"/>
                      <a:pt x="165" y="146"/>
                    </a:cubicBezTo>
                    <a:cubicBezTo>
                      <a:pt x="127" y="146"/>
                      <a:pt x="127" y="146"/>
                      <a:pt x="127" y="146"/>
                    </a:cubicBezTo>
                    <a:cubicBezTo>
                      <a:pt x="127" y="57"/>
                      <a:pt x="127" y="57"/>
                      <a:pt x="127" y="57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7" y="222"/>
                      <a:pt x="57" y="222"/>
                      <a:pt x="57" y="222"/>
                    </a:cubicBezTo>
                    <a:cubicBezTo>
                      <a:pt x="235" y="222"/>
                      <a:pt x="235" y="222"/>
                      <a:pt x="235" y="222"/>
                    </a:cubicBezTo>
                    <a:cubicBezTo>
                      <a:pt x="235" y="102"/>
                      <a:pt x="235" y="102"/>
                      <a:pt x="235" y="102"/>
                    </a:cubicBezTo>
                    <a:cubicBezTo>
                      <a:pt x="273" y="102"/>
                      <a:pt x="273" y="102"/>
                      <a:pt x="273" y="102"/>
                    </a:cubicBezTo>
                    <a:cubicBezTo>
                      <a:pt x="273" y="222"/>
                      <a:pt x="273" y="222"/>
                      <a:pt x="273" y="222"/>
                    </a:cubicBezTo>
                    <a:cubicBezTo>
                      <a:pt x="381" y="222"/>
                      <a:pt x="381" y="222"/>
                      <a:pt x="381" y="222"/>
                    </a:cubicBezTo>
                    <a:cubicBezTo>
                      <a:pt x="381" y="369"/>
                      <a:pt x="381" y="369"/>
                      <a:pt x="381" y="369"/>
                    </a:cubicBezTo>
                    <a:cubicBezTo>
                      <a:pt x="225" y="369"/>
                      <a:pt x="225" y="369"/>
                      <a:pt x="225" y="369"/>
                    </a:cubicBezTo>
                    <a:cubicBezTo>
                      <a:pt x="225" y="486"/>
                      <a:pt x="225" y="486"/>
                      <a:pt x="225" y="486"/>
                    </a:cubicBezTo>
                    <a:cubicBezTo>
                      <a:pt x="187" y="486"/>
                      <a:pt x="187" y="486"/>
                      <a:pt x="187" y="486"/>
                    </a:cubicBezTo>
                    <a:cubicBezTo>
                      <a:pt x="187" y="331"/>
                      <a:pt x="187" y="331"/>
                      <a:pt x="187" y="331"/>
                    </a:cubicBezTo>
                    <a:cubicBezTo>
                      <a:pt x="343" y="331"/>
                      <a:pt x="343" y="331"/>
                      <a:pt x="343" y="331"/>
                    </a:cubicBezTo>
                    <a:cubicBezTo>
                      <a:pt x="343" y="260"/>
                      <a:pt x="343" y="260"/>
                      <a:pt x="343" y="260"/>
                    </a:cubicBezTo>
                    <a:cubicBezTo>
                      <a:pt x="57" y="260"/>
                      <a:pt x="57" y="260"/>
                      <a:pt x="57" y="260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0" y="365"/>
                      <a:pt x="0" y="365"/>
                      <a:pt x="0" y="365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13"/>
                      <a:pt x="12" y="0"/>
                      <a:pt x="28" y="0"/>
                    </a:cubicBezTo>
                    <a:cubicBezTo>
                      <a:pt x="727" y="0"/>
                      <a:pt x="727" y="0"/>
                      <a:pt x="727" y="0"/>
                    </a:cubicBezTo>
                    <a:cubicBezTo>
                      <a:pt x="743" y="0"/>
                      <a:pt x="756" y="13"/>
                      <a:pt x="756" y="29"/>
                    </a:cubicBezTo>
                    <a:cubicBezTo>
                      <a:pt x="756" y="247"/>
                      <a:pt x="756" y="247"/>
                      <a:pt x="756" y="247"/>
                    </a:cubicBezTo>
                    <a:cubicBezTo>
                      <a:pt x="699" y="213"/>
                      <a:pt x="699" y="213"/>
                      <a:pt x="699" y="213"/>
                    </a:cubicBezTo>
                    <a:cubicBezTo>
                      <a:pt x="699" y="146"/>
                      <a:pt x="699" y="146"/>
                      <a:pt x="699" y="146"/>
                    </a:cubicBezTo>
                    <a:cubicBezTo>
                      <a:pt x="616" y="146"/>
                      <a:pt x="616" y="146"/>
                      <a:pt x="616" y="146"/>
                    </a:cubicBezTo>
                    <a:cubicBezTo>
                      <a:pt x="616" y="261"/>
                      <a:pt x="616" y="261"/>
                      <a:pt x="616" y="261"/>
                    </a:cubicBezTo>
                    <a:cubicBezTo>
                      <a:pt x="578" y="261"/>
                      <a:pt x="578" y="261"/>
                      <a:pt x="578" y="261"/>
                    </a:cubicBezTo>
                    <a:cubicBezTo>
                      <a:pt x="578" y="108"/>
                      <a:pt x="578" y="108"/>
                      <a:pt x="578" y="108"/>
                    </a:cubicBezTo>
                    <a:cubicBezTo>
                      <a:pt x="618" y="108"/>
                      <a:pt x="658" y="108"/>
                      <a:pt x="699" y="108"/>
                    </a:cubicBezTo>
                    <a:cubicBezTo>
                      <a:pt x="699" y="57"/>
                      <a:pt x="699" y="57"/>
                      <a:pt x="699" y="57"/>
                    </a:cubicBezTo>
                    <a:close/>
                    <a:moveTo>
                      <a:pt x="168" y="655"/>
                    </a:moveTo>
                    <a:cubicBezTo>
                      <a:pt x="149" y="655"/>
                      <a:pt x="149" y="655"/>
                      <a:pt x="149" y="655"/>
                    </a:cubicBezTo>
                    <a:cubicBezTo>
                      <a:pt x="149" y="616"/>
                      <a:pt x="149" y="616"/>
                      <a:pt x="149" y="616"/>
                    </a:cubicBezTo>
                    <a:cubicBezTo>
                      <a:pt x="352" y="616"/>
                      <a:pt x="352" y="616"/>
                      <a:pt x="352" y="616"/>
                    </a:cubicBezTo>
                    <a:cubicBezTo>
                      <a:pt x="352" y="502"/>
                      <a:pt x="352" y="502"/>
                      <a:pt x="352" y="502"/>
                    </a:cubicBezTo>
                    <a:cubicBezTo>
                      <a:pt x="391" y="502"/>
                      <a:pt x="391" y="502"/>
                      <a:pt x="391" y="502"/>
                    </a:cubicBezTo>
                    <a:cubicBezTo>
                      <a:pt x="391" y="655"/>
                      <a:pt x="391" y="655"/>
                      <a:pt x="391" y="655"/>
                    </a:cubicBezTo>
                    <a:cubicBezTo>
                      <a:pt x="273" y="655"/>
                      <a:pt x="273" y="655"/>
                      <a:pt x="273" y="655"/>
                    </a:cubicBezTo>
                    <a:cubicBezTo>
                      <a:pt x="273" y="725"/>
                      <a:pt x="273" y="725"/>
                      <a:pt x="273" y="725"/>
                    </a:cubicBezTo>
                    <a:cubicBezTo>
                      <a:pt x="464" y="725"/>
                      <a:pt x="464" y="725"/>
                      <a:pt x="464" y="725"/>
                    </a:cubicBezTo>
                    <a:cubicBezTo>
                      <a:pt x="464" y="616"/>
                      <a:pt x="464" y="616"/>
                      <a:pt x="464" y="616"/>
                    </a:cubicBezTo>
                    <a:cubicBezTo>
                      <a:pt x="578" y="616"/>
                      <a:pt x="578" y="616"/>
                      <a:pt x="578" y="616"/>
                    </a:cubicBezTo>
                    <a:cubicBezTo>
                      <a:pt x="578" y="540"/>
                      <a:pt x="578" y="540"/>
                      <a:pt x="578" y="540"/>
                    </a:cubicBezTo>
                    <a:cubicBezTo>
                      <a:pt x="464" y="540"/>
                      <a:pt x="464" y="540"/>
                      <a:pt x="464" y="540"/>
                    </a:cubicBezTo>
                    <a:cubicBezTo>
                      <a:pt x="464" y="502"/>
                      <a:pt x="464" y="502"/>
                      <a:pt x="464" y="502"/>
                    </a:cubicBezTo>
                    <a:cubicBezTo>
                      <a:pt x="616" y="502"/>
                      <a:pt x="616" y="502"/>
                      <a:pt x="616" y="502"/>
                    </a:cubicBezTo>
                    <a:cubicBezTo>
                      <a:pt x="616" y="655"/>
                      <a:pt x="616" y="655"/>
                      <a:pt x="616" y="655"/>
                    </a:cubicBezTo>
                    <a:cubicBezTo>
                      <a:pt x="502" y="655"/>
                      <a:pt x="502" y="655"/>
                      <a:pt x="502" y="655"/>
                    </a:cubicBezTo>
                    <a:cubicBezTo>
                      <a:pt x="502" y="725"/>
                      <a:pt x="502" y="725"/>
                      <a:pt x="502" y="725"/>
                    </a:cubicBezTo>
                    <a:cubicBezTo>
                      <a:pt x="699" y="725"/>
                      <a:pt x="699" y="725"/>
                      <a:pt x="699" y="725"/>
                    </a:cubicBezTo>
                    <a:cubicBezTo>
                      <a:pt x="699" y="435"/>
                      <a:pt x="699" y="435"/>
                      <a:pt x="699" y="435"/>
                    </a:cubicBezTo>
                    <a:cubicBezTo>
                      <a:pt x="756" y="402"/>
                      <a:pt x="756" y="402"/>
                      <a:pt x="756" y="402"/>
                    </a:cubicBezTo>
                    <a:cubicBezTo>
                      <a:pt x="756" y="753"/>
                      <a:pt x="756" y="753"/>
                      <a:pt x="756" y="753"/>
                    </a:cubicBezTo>
                    <a:cubicBezTo>
                      <a:pt x="756" y="769"/>
                      <a:pt x="743" y="782"/>
                      <a:pt x="727" y="782"/>
                    </a:cubicBezTo>
                    <a:cubicBezTo>
                      <a:pt x="28" y="782"/>
                      <a:pt x="28" y="782"/>
                      <a:pt x="28" y="782"/>
                    </a:cubicBezTo>
                    <a:cubicBezTo>
                      <a:pt x="12" y="782"/>
                      <a:pt x="0" y="769"/>
                      <a:pt x="0" y="753"/>
                    </a:cubicBezTo>
                    <a:cubicBezTo>
                      <a:pt x="0" y="499"/>
                      <a:pt x="0" y="499"/>
                      <a:pt x="0" y="499"/>
                    </a:cubicBezTo>
                    <a:cubicBezTo>
                      <a:pt x="57" y="499"/>
                      <a:pt x="57" y="499"/>
                      <a:pt x="57" y="499"/>
                    </a:cubicBezTo>
                    <a:cubicBezTo>
                      <a:pt x="57" y="725"/>
                      <a:pt x="57" y="725"/>
                      <a:pt x="57" y="725"/>
                    </a:cubicBezTo>
                    <a:cubicBezTo>
                      <a:pt x="235" y="725"/>
                      <a:pt x="235" y="725"/>
                      <a:pt x="235" y="725"/>
                    </a:cubicBezTo>
                    <a:cubicBezTo>
                      <a:pt x="235" y="655"/>
                      <a:pt x="235" y="655"/>
                      <a:pt x="235" y="655"/>
                    </a:cubicBezTo>
                    <a:cubicBezTo>
                      <a:pt x="168" y="655"/>
                      <a:pt x="168" y="655"/>
                      <a:pt x="168" y="6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05" name="组合 104"/>
          <p:cNvGrpSpPr/>
          <p:nvPr/>
        </p:nvGrpSpPr>
        <p:grpSpPr>
          <a:xfrm>
            <a:off x="1979719" y="1114467"/>
            <a:ext cx="762615" cy="762339"/>
            <a:chOff x="2135898" y="1485578"/>
            <a:chExt cx="1016511" cy="1016511"/>
          </a:xfrm>
        </p:grpSpPr>
        <p:sp>
          <p:nvSpPr>
            <p:cNvPr id="106" name="椭圆 105"/>
            <p:cNvSpPr/>
            <p:nvPr/>
          </p:nvSpPr>
          <p:spPr>
            <a:xfrm>
              <a:off x="2135898" y="1485578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>
              <a:off x="2288503" y="1638183"/>
              <a:ext cx="711301" cy="711301"/>
            </a:xfrm>
            <a:prstGeom prst="ellipse">
              <a:avLst/>
            </a:prstGeom>
            <a:gradFill>
              <a:gsLst>
                <a:gs pos="0">
                  <a:srgbClr val="E45E5E"/>
                </a:gs>
                <a:gs pos="100000">
                  <a:srgbClr val="F0A6A6"/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rgbClr val="F2B0B0"/>
                  </a:gs>
                  <a:gs pos="100000">
                    <a:srgbClr val="E87475"/>
                  </a:gs>
                </a:gsLst>
                <a:lin ang="2700000" scaled="1"/>
                <a:tileRect/>
              </a:gra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08" name="文本框 17"/>
            <p:cNvSpPr txBox="1"/>
            <p:nvPr/>
          </p:nvSpPr>
          <p:spPr>
            <a:xfrm>
              <a:off x="2352579" y="1800556"/>
              <a:ext cx="645810" cy="44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01</a:t>
              </a:r>
              <a:endParaRPr lang="en-US" altLang="zh-CN" sz="16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5729007" y="1114466"/>
            <a:ext cx="762615" cy="762339"/>
            <a:chOff x="3881858" y="5509627"/>
            <a:chExt cx="1016511" cy="1016511"/>
          </a:xfrm>
        </p:grpSpPr>
        <p:sp>
          <p:nvSpPr>
            <p:cNvPr id="110" name="椭圆 109"/>
            <p:cNvSpPr/>
            <p:nvPr/>
          </p:nvSpPr>
          <p:spPr>
            <a:xfrm>
              <a:off x="3881858" y="5509627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4034463" y="5662232"/>
              <a:ext cx="711301" cy="711301"/>
            </a:xfrm>
            <a:prstGeom prst="ellipse">
              <a:avLst/>
            </a:prstGeom>
            <a:gradFill>
              <a:gsLst>
                <a:gs pos="0">
                  <a:srgbClr val="FFAA2D"/>
                </a:gs>
                <a:gs pos="100000">
                  <a:srgbClr val="FFCC81"/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rgbClr val="FFCC81"/>
                  </a:gs>
                  <a:gs pos="100000">
                    <a:srgbClr val="FFAA2D"/>
                  </a:gs>
                </a:gsLst>
                <a:lin ang="2700000" scaled="1"/>
                <a:tileRect/>
              </a:gra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12" name="文本框 22"/>
            <p:cNvSpPr txBox="1"/>
            <p:nvPr/>
          </p:nvSpPr>
          <p:spPr>
            <a:xfrm>
              <a:off x="4069573" y="5860250"/>
              <a:ext cx="643258" cy="44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03</a:t>
              </a:r>
              <a:endParaRPr lang="en-US" altLang="zh-CN" sz="16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854363" y="1114467"/>
            <a:ext cx="762615" cy="762339"/>
            <a:chOff x="6699927" y="981522"/>
            <a:chExt cx="1016511" cy="1016511"/>
          </a:xfrm>
        </p:grpSpPr>
        <p:sp>
          <p:nvSpPr>
            <p:cNvPr id="114" name="椭圆 113"/>
            <p:cNvSpPr/>
            <p:nvPr/>
          </p:nvSpPr>
          <p:spPr>
            <a:xfrm>
              <a:off x="6699927" y="981522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15" name="椭圆 114"/>
            <p:cNvSpPr/>
            <p:nvPr/>
          </p:nvSpPr>
          <p:spPr>
            <a:xfrm>
              <a:off x="6852532" y="1145215"/>
              <a:ext cx="711301" cy="711301"/>
            </a:xfrm>
            <a:prstGeom prst="ellipse">
              <a:avLst/>
            </a:prstGeom>
            <a:gradFill>
              <a:gsLst>
                <a:gs pos="0">
                  <a:srgbClr val="019BAB"/>
                </a:gs>
                <a:gs pos="100000">
                  <a:srgbClr val="01E1F9"/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rgbClr val="01B7CA"/>
                  </a:gs>
                  <a:gs pos="100000">
                    <a:srgbClr val="01B5C8"/>
                  </a:gs>
                </a:gsLst>
                <a:lin ang="2700000" scaled="1"/>
                <a:tileRect/>
              </a:gra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16" name="文本框 23"/>
            <p:cNvSpPr txBox="1"/>
            <p:nvPr/>
          </p:nvSpPr>
          <p:spPr>
            <a:xfrm>
              <a:off x="6926541" y="1331320"/>
              <a:ext cx="587909" cy="44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02</a:t>
              </a:r>
              <a:endParaRPr lang="en-US" altLang="zh-CN" sz="16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7603650" y="1114466"/>
            <a:ext cx="762615" cy="762339"/>
            <a:chOff x="5201861" y="3625236"/>
            <a:chExt cx="1016511" cy="1016511"/>
          </a:xfrm>
        </p:grpSpPr>
        <p:sp>
          <p:nvSpPr>
            <p:cNvPr id="118" name="椭圆 117"/>
            <p:cNvSpPr/>
            <p:nvPr/>
          </p:nvSpPr>
          <p:spPr>
            <a:xfrm>
              <a:off x="5201861" y="3625236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19" name="椭圆 118"/>
            <p:cNvSpPr/>
            <p:nvPr/>
          </p:nvSpPr>
          <p:spPr>
            <a:xfrm>
              <a:off x="5354466" y="3777840"/>
              <a:ext cx="711301" cy="711301"/>
            </a:xfrm>
            <a:prstGeom prst="ellipse">
              <a:avLst/>
            </a:prstGeom>
            <a:gradFill>
              <a:gsLst>
                <a:gs pos="0">
                  <a:srgbClr val="613971"/>
                </a:gs>
                <a:gs pos="100000">
                  <a:srgbClr val="9961AF"/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rgbClr val="9961AF"/>
                  </a:gs>
                  <a:gs pos="100000">
                    <a:srgbClr val="613971"/>
                  </a:gs>
                </a:gsLst>
                <a:lin ang="2700000" scaled="1"/>
                <a:tileRect/>
              </a:gra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20" name="文本框 24"/>
            <p:cNvSpPr txBox="1"/>
            <p:nvPr/>
          </p:nvSpPr>
          <p:spPr>
            <a:xfrm>
              <a:off x="5393503" y="3873429"/>
              <a:ext cx="596725" cy="44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04</a:t>
              </a:r>
              <a:endParaRPr lang="en-US" altLang="zh-CN" sz="16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4505164" y="2734554"/>
            <a:ext cx="633699" cy="633469"/>
            <a:chOff x="1918742" y="4129763"/>
            <a:chExt cx="844675" cy="844675"/>
          </a:xfrm>
        </p:grpSpPr>
        <p:sp>
          <p:nvSpPr>
            <p:cNvPr id="122" name="圆角矩形 7"/>
            <p:cNvSpPr/>
            <p:nvPr/>
          </p:nvSpPr>
          <p:spPr>
            <a:xfrm>
              <a:off x="1918742" y="4129763"/>
              <a:ext cx="844675" cy="844675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23" name="组合 122"/>
            <p:cNvGrpSpPr/>
            <p:nvPr/>
          </p:nvGrpSpPr>
          <p:grpSpPr>
            <a:xfrm>
              <a:off x="2098359" y="4336336"/>
              <a:ext cx="510310" cy="501435"/>
              <a:chOff x="5037571" y="856343"/>
              <a:chExt cx="715006" cy="702571"/>
            </a:xfrm>
            <a:solidFill>
              <a:srgbClr val="FFB850"/>
            </a:solidFill>
          </p:grpSpPr>
          <p:sp>
            <p:nvSpPr>
              <p:cNvPr id="124" name="Freeform 39"/>
              <p:cNvSpPr/>
              <p:nvPr/>
            </p:nvSpPr>
            <p:spPr bwMode="auto">
              <a:xfrm>
                <a:off x="5468769" y="856343"/>
                <a:ext cx="244675" cy="244675"/>
              </a:xfrm>
              <a:custGeom>
                <a:avLst/>
                <a:gdLst>
                  <a:gd name="T0" fmla="*/ 19 w 283"/>
                  <a:gd name="T1" fmla="*/ 0 h 283"/>
                  <a:gd name="T2" fmla="*/ 264 w 283"/>
                  <a:gd name="T3" fmla="*/ 0 h 283"/>
                  <a:gd name="T4" fmla="*/ 276 w 283"/>
                  <a:gd name="T5" fmla="*/ 4 h 283"/>
                  <a:gd name="T6" fmla="*/ 224 w 283"/>
                  <a:gd name="T7" fmla="*/ 38 h 283"/>
                  <a:gd name="T8" fmla="*/ 97 w 283"/>
                  <a:gd name="T9" fmla="*/ 38 h 283"/>
                  <a:gd name="T10" fmla="*/ 90 w 283"/>
                  <a:gd name="T11" fmla="*/ 38 h 283"/>
                  <a:gd name="T12" fmla="*/ 38 w 283"/>
                  <a:gd name="T13" fmla="*/ 38 h 283"/>
                  <a:gd name="T14" fmla="*/ 38 w 283"/>
                  <a:gd name="T15" fmla="*/ 245 h 283"/>
                  <a:gd name="T16" fmla="*/ 103 w 283"/>
                  <a:gd name="T17" fmla="*/ 245 h 283"/>
                  <a:gd name="T18" fmla="*/ 127 w 283"/>
                  <a:gd name="T19" fmla="*/ 245 h 283"/>
                  <a:gd name="T20" fmla="*/ 245 w 283"/>
                  <a:gd name="T21" fmla="*/ 245 h 283"/>
                  <a:gd name="T22" fmla="*/ 245 w 283"/>
                  <a:gd name="T23" fmla="*/ 152 h 283"/>
                  <a:gd name="T24" fmla="*/ 283 w 283"/>
                  <a:gd name="T25" fmla="*/ 115 h 283"/>
                  <a:gd name="T26" fmla="*/ 283 w 283"/>
                  <a:gd name="T27" fmla="*/ 264 h 283"/>
                  <a:gd name="T28" fmla="*/ 264 w 283"/>
                  <a:gd name="T29" fmla="*/ 283 h 283"/>
                  <a:gd name="T30" fmla="*/ 19 w 283"/>
                  <a:gd name="T31" fmla="*/ 283 h 283"/>
                  <a:gd name="T32" fmla="*/ 0 w 283"/>
                  <a:gd name="T33" fmla="*/ 264 h 283"/>
                  <a:gd name="T34" fmla="*/ 0 w 283"/>
                  <a:gd name="T35" fmla="*/ 19 h 283"/>
                  <a:gd name="T36" fmla="*/ 19 w 283"/>
                  <a:gd name="T37" fmla="*/ 0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3" h="283">
                    <a:moveTo>
                      <a:pt x="19" y="0"/>
                    </a:moveTo>
                    <a:cubicBezTo>
                      <a:pt x="264" y="0"/>
                      <a:pt x="264" y="0"/>
                      <a:pt x="264" y="0"/>
                    </a:cubicBezTo>
                    <a:cubicBezTo>
                      <a:pt x="269" y="0"/>
                      <a:pt x="273" y="2"/>
                      <a:pt x="276" y="4"/>
                    </a:cubicBezTo>
                    <a:cubicBezTo>
                      <a:pt x="259" y="16"/>
                      <a:pt x="242" y="27"/>
                      <a:pt x="224" y="38"/>
                    </a:cubicBezTo>
                    <a:cubicBezTo>
                      <a:pt x="97" y="38"/>
                      <a:pt x="97" y="38"/>
                      <a:pt x="97" y="38"/>
                    </a:cubicBezTo>
                    <a:cubicBezTo>
                      <a:pt x="95" y="38"/>
                      <a:pt x="92" y="38"/>
                      <a:pt x="90" y="38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8" y="245"/>
                      <a:pt x="38" y="245"/>
                      <a:pt x="38" y="245"/>
                    </a:cubicBezTo>
                    <a:cubicBezTo>
                      <a:pt x="103" y="245"/>
                      <a:pt x="103" y="245"/>
                      <a:pt x="103" y="245"/>
                    </a:cubicBezTo>
                    <a:cubicBezTo>
                      <a:pt x="111" y="247"/>
                      <a:pt x="119" y="247"/>
                      <a:pt x="127" y="245"/>
                    </a:cubicBezTo>
                    <a:cubicBezTo>
                      <a:pt x="245" y="245"/>
                      <a:pt x="245" y="245"/>
                      <a:pt x="245" y="245"/>
                    </a:cubicBezTo>
                    <a:cubicBezTo>
                      <a:pt x="245" y="152"/>
                      <a:pt x="245" y="152"/>
                      <a:pt x="245" y="152"/>
                    </a:cubicBezTo>
                    <a:cubicBezTo>
                      <a:pt x="258" y="140"/>
                      <a:pt x="270" y="128"/>
                      <a:pt x="283" y="115"/>
                    </a:cubicBezTo>
                    <a:cubicBezTo>
                      <a:pt x="283" y="264"/>
                      <a:pt x="283" y="264"/>
                      <a:pt x="283" y="264"/>
                    </a:cubicBezTo>
                    <a:cubicBezTo>
                      <a:pt x="283" y="274"/>
                      <a:pt x="275" y="283"/>
                      <a:pt x="264" y="283"/>
                    </a:cubicBezTo>
                    <a:cubicBezTo>
                      <a:pt x="19" y="283"/>
                      <a:pt x="19" y="283"/>
                      <a:pt x="19" y="283"/>
                    </a:cubicBezTo>
                    <a:cubicBezTo>
                      <a:pt x="9" y="283"/>
                      <a:pt x="0" y="274"/>
                      <a:pt x="0" y="26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9"/>
                      <a:pt x="9" y="0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40"/>
              <p:cNvSpPr>
                <a:spLocks noEditPoints="1"/>
              </p:cNvSpPr>
              <p:nvPr/>
            </p:nvSpPr>
            <p:spPr bwMode="auto">
              <a:xfrm>
                <a:off x="5037571" y="889259"/>
                <a:ext cx="423518" cy="669655"/>
              </a:xfrm>
              <a:custGeom>
                <a:avLst/>
                <a:gdLst>
                  <a:gd name="T0" fmla="*/ 253 w 490"/>
                  <a:gd name="T1" fmla="*/ 737 h 775"/>
                  <a:gd name="T2" fmla="*/ 211 w 490"/>
                  <a:gd name="T3" fmla="*/ 775 h 775"/>
                  <a:gd name="T4" fmla="*/ 175 w 490"/>
                  <a:gd name="T5" fmla="*/ 762 h 775"/>
                  <a:gd name="T6" fmla="*/ 161 w 490"/>
                  <a:gd name="T7" fmla="*/ 762 h 775"/>
                  <a:gd name="T8" fmla="*/ 125 w 490"/>
                  <a:gd name="T9" fmla="*/ 775 h 775"/>
                  <a:gd name="T10" fmla="*/ 84 w 490"/>
                  <a:gd name="T11" fmla="*/ 737 h 775"/>
                  <a:gd name="T12" fmla="*/ 76 w 490"/>
                  <a:gd name="T13" fmla="*/ 475 h 775"/>
                  <a:gd name="T14" fmla="*/ 65 w 490"/>
                  <a:gd name="T15" fmla="*/ 474 h 775"/>
                  <a:gd name="T16" fmla="*/ 21 w 490"/>
                  <a:gd name="T17" fmla="*/ 441 h 775"/>
                  <a:gd name="T18" fmla="*/ 19 w 490"/>
                  <a:gd name="T19" fmla="*/ 217 h 775"/>
                  <a:gd name="T20" fmla="*/ 48 w 490"/>
                  <a:gd name="T21" fmla="*/ 192 h 775"/>
                  <a:gd name="T22" fmla="*/ 121 w 490"/>
                  <a:gd name="T23" fmla="*/ 183 h 775"/>
                  <a:gd name="T24" fmla="*/ 132 w 490"/>
                  <a:gd name="T25" fmla="*/ 189 h 775"/>
                  <a:gd name="T26" fmla="*/ 168 w 490"/>
                  <a:gd name="T27" fmla="*/ 243 h 775"/>
                  <a:gd name="T28" fmla="*/ 204 w 490"/>
                  <a:gd name="T29" fmla="*/ 189 h 775"/>
                  <a:gd name="T30" fmla="*/ 216 w 490"/>
                  <a:gd name="T31" fmla="*/ 183 h 775"/>
                  <a:gd name="T32" fmla="*/ 257 w 490"/>
                  <a:gd name="T33" fmla="*/ 188 h 775"/>
                  <a:gd name="T34" fmla="*/ 293 w 490"/>
                  <a:gd name="T35" fmla="*/ 205 h 775"/>
                  <a:gd name="T36" fmla="*/ 331 w 490"/>
                  <a:gd name="T37" fmla="*/ 251 h 775"/>
                  <a:gd name="T38" fmla="*/ 339 w 490"/>
                  <a:gd name="T39" fmla="*/ 259 h 775"/>
                  <a:gd name="T40" fmla="*/ 355 w 490"/>
                  <a:gd name="T41" fmla="*/ 261 h 775"/>
                  <a:gd name="T42" fmla="*/ 362 w 490"/>
                  <a:gd name="T43" fmla="*/ 256 h 775"/>
                  <a:gd name="T44" fmla="*/ 406 w 490"/>
                  <a:gd name="T45" fmla="*/ 223 h 775"/>
                  <a:gd name="T46" fmla="*/ 452 w 490"/>
                  <a:gd name="T47" fmla="*/ 284 h 775"/>
                  <a:gd name="T48" fmla="*/ 405 w 490"/>
                  <a:gd name="T49" fmla="*/ 318 h 775"/>
                  <a:gd name="T50" fmla="*/ 357 w 490"/>
                  <a:gd name="T51" fmla="*/ 346 h 775"/>
                  <a:gd name="T52" fmla="*/ 321 w 490"/>
                  <a:gd name="T53" fmla="*/ 343 h 775"/>
                  <a:gd name="T54" fmla="*/ 275 w 490"/>
                  <a:gd name="T55" fmla="*/ 302 h 775"/>
                  <a:gd name="T56" fmla="*/ 265 w 490"/>
                  <a:gd name="T57" fmla="*/ 291 h 775"/>
                  <a:gd name="T58" fmla="*/ 253 w 490"/>
                  <a:gd name="T59" fmla="*/ 737 h 775"/>
                  <a:gd name="T60" fmla="*/ 170 w 490"/>
                  <a:gd name="T61" fmla="*/ 1 h 775"/>
                  <a:gd name="T62" fmla="*/ 236 w 490"/>
                  <a:gd name="T63" fmla="*/ 74 h 775"/>
                  <a:gd name="T64" fmla="*/ 167 w 490"/>
                  <a:gd name="T65" fmla="*/ 159 h 775"/>
                  <a:gd name="T66" fmla="*/ 100 w 490"/>
                  <a:gd name="T67" fmla="*/ 71 h 775"/>
                  <a:gd name="T68" fmla="*/ 170 w 490"/>
                  <a:gd name="T69" fmla="*/ 1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90" h="775">
                    <a:moveTo>
                      <a:pt x="253" y="737"/>
                    </a:moveTo>
                    <a:cubicBezTo>
                      <a:pt x="252" y="758"/>
                      <a:pt x="230" y="775"/>
                      <a:pt x="211" y="775"/>
                    </a:cubicBezTo>
                    <a:cubicBezTo>
                      <a:pt x="198" y="775"/>
                      <a:pt x="182" y="770"/>
                      <a:pt x="175" y="762"/>
                    </a:cubicBezTo>
                    <a:cubicBezTo>
                      <a:pt x="172" y="757"/>
                      <a:pt x="165" y="757"/>
                      <a:pt x="161" y="762"/>
                    </a:cubicBezTo>
                    <a:cubicBezTo>
                      <a:pt x="155" y="770"/>
                      <a:pt x="138" y="775"/>
                      <a:pt x="125" y="775"/>
                    </a:cubicBezTo>
                    <a:cubicBezTo>
                      <a:pt x="106" y="775"/>
                      <a:pt x="85" y="758"/>
                      <a:pt x="84" y="737"/>
                    </a:cubicBezTo>
                    <a:cubicBezTo>
                      <a:pt x="76" y="475"/>
                      <a:pt x="76" y="475"/>
                      <a:pt x="76" y="475"/>
                    </a:cubicBezTo>
                    <a:cubicBezTo>
                      <a:pt x="65" y="474"/>
                      <a:pt x="65" y="474"/>
                      <a:pt x="65" y="474"/>
                    </a:cubicBezTo>
                    <a:cubicBezTo>
                      <a:pt x="47" y="472"/>
                      <a:pt x="24" y="459"/>
                      <a:pt x="21" y="441"/>
                    </a:cubicBezTo>
                    <a:cubicBezTo>
                      <a:pt x="0" y="331"/>
                      <a:pt x="4" y="332"/>
                      <a:pt x="19" y="217"/>
                    </a:cubicBezTo>
                    <a:cubicBezTo>
                      <a:pt x="21" y="209"/>
                      <a:pt x="31" y="194"/>
                      <a:pt x="48" y="192"/>
                    </a:cubicBezTo>
                    <a:cubicBezTo>
                      <a:pt x="121" y="183"/>
                      <a:pt x="121" y="183"/>
                      <a:pt x="121" y="183"/>
                    </a:cubicBezTo>
                    <a:cubicBezTo>
                      <a:pt x="125" y="183"/>
                      <a:pt x="130" y="185"/>
                      <a:pt x="132" y="189"/>
                    </a:cubicBezTo>
                    <a:cubicBezTo>
                      <a:pt x="168" y="243"/>
                      <a:pt x="168" y="243"/>
                      <a:pt x="168" y="243"/>
                    </a:cubicBezTo>
                    <a:cubicBezTo>
                      <a:pt x="204" y="189"/>
                      <a:pt x="204" y="189"/>
                      <a:pt x="204" y="189"/>
                    </a:cubicBezTo>
                    <a:cubicBezTo>
                      <a:pt x="207" y="185"/>
                      <a:pt x="211" y="183"/>
                      <a:pt x="216" y="183"/>
                    </a:cubicBezTo>
                    <a:cubicBezTo>
                      <a:pt x="257" y="188"/>
                      <a:pt x="257" y="188"/>
                      <a:pt x="257" y="188"/>
                    </a:cubicBezTo>
                    <a:cubicBezTo>
                      <a:pt x="278" y="191"/>
                      <a:pt x="285" y="196"/>
                      <a:pt x="293" y="205"/>
                    </a:cubicBezTo>
                    <a:cubicBezTo>
                      <a:pt x="307" y="223"/>
                      <a:pt x="320" y="239"/>
                      <a:pt x="331" y="251"/>
                    </a:cubicBezTo>
                    <a:cubicBezTo>
                      <a:pt x="334" y="254"/>
                      <a:pt x="336" y="257"/>
                      <a:pt x="339" y="259"/>
                    </a:cubicBezTo>
                    <a:cubicBezTo>
                      <a:pt x="343" y="264"/>
                      <a:pt x="350" y="264"/>
                      <a:pt x="355" y="261"/>
                    </a:cubicBezTo>
                    <a:cubicBezTo>
                      <a:pt x="357" y="259"/>
                      <a:pt x="360" y="258"/>
                      <a:pt x="362" y="256"/>
                    </a:cubicBezTo>
                    <a:cubicBezTo>
                      <a:pt x="373" y="248"/>
                      <a:pt x="393" y="233"/>
                      <a:pt x="406" y="223"/>
                    </a:cubicBezTo>
                    <a:cubicBezTo>
                      <a:pt x="442" y="195"/>
                      <a:pt x="490" y="255"/>
                      <a:pt x="452" y="284"/>
                    </a:cubicBezTo>
                    <a:cubicBezTo>
                      <a:pt x="438" y="294"/>
                      <a:pt x="418" y="310"/>
                      <a:pt x="405" y="318"/>
                    </a:cubicBezTo>
                    <a:cubicBezTo>
                      <a:pt x="386" y="332"/>
                      <a:pt x="369" y="342"/>
                      <a:pt x="357" y="346"/>
                    </a:cubicBezTo>
                    <a:cubicBezTo>
                      <a:pt x="346" y="351"/>
                      <a:pt x="332" y="351"/>
                      <a:pt x="321" y="343"/>
                    </a:cubicBezTo>
                    <a:cubicBezTo>
                      <a:pt x="305" y="333"/>
                      <a:pt x="291" y="320"/>
                      <a:pt x="275" y="302"/>
                    </a:cubicBezTo>
                    <a:cubicBezTo>
                      <a:pt x="272" y="299"/>
                      <a:pt x="269" y="295"/>
                      <a:pt x="265" y="291"/>
                    </a:cubicBezTo>
                    <a:cubicBezTo>
                      <a:pt x="253" y="737"/>
                      <a:pt x="253" y="737"/>
                      <a:pt x="253" y="737"/>
                    </a:cubicBezTo>
                    <a:close/>
                    <a:moveTo>
                      <a:pt x="170" y="1"/>
                    </a:moveTo>
                    <a:cubicBezTo>
                      <a:pt x="207" y="2"/>
                      <a:pt x="237" y="34"/>
                      <a:pt x="236" y="74"/>
                    </a:cubicBezTo>
                    <a:cubicBezTo>
                      <a:pt x="235" y="113"/>
                      <a:pt x="204" y="160"/>
                      <a:pt x="167" y="159"/>
                    </a:cubicBezTo>
                    <a:cubicBezTo>
                      <a:pt x="129" y="159"/>
                      <a:pt x="100" y="110"/>
                      <a:pt x="100" y="71"/>
                    </a:cubicBezTo>
                    <a:cubicBezTo>
                      <a:pt x="101" y="32"/>
                      <a:pt x="132" y="0"/>
                      <a:pt x="17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41"/>
              <p:cNvSpPr/>
              <p:nvPr/>
            </p:nvSpPr>
            <p:spPr bwMode="auto">
              <a:xfrm>
                <a:off x="5532772" y="870972"/>
                <a:ext cx="219805" cy="176283"/>
              </a:xfrm>
              <a:custGeom>
                <a:avLst/>
                <a:gdLst>
                  <a:gd name="T0" fmla="*/ 35 w 254"/>
                  <a:gd name="T1" fmla="*/ 62 h 204"/>
                  <a:gd name="T2" fmla="*/ 0 w 254"/>
                  <a:gd name="T3" fmla="*/ 66 h 204"/>
                  <a:gd name="T4" fmla="*/ 11 w 254"/>
                  <a:gd name="T5" fmla="*/ 171 h 204"/>
                  <a:gd name="T6" fmla="*/ 48 w 254"/>
                  <a:gd name="T7" fmla="*/ 195 h 204"/>
                  <a:gd name="T8" fmla="*/ 243 w 254"/>
                  <a:gd name="T9" fmla="*/ 20 h 204"/>
                  <a:gd name="T10" fmla="*/ 230 w 254"/>
                  <a:gd name="T11" fmla="*/ 7 h 204"/>
                  <a:gd name="T12" fmla="*/ 53 w 254"/>
                  <a:gd name="T13" fmla="*/ 116 h 204"/>
                  <a:gd name="T14" fmla="*/ 35 w 254"/>
                  <a:gd name="T15" fmla="*/ 62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4" h="204">
                    <a:moveTo>
                      <a:pt x="35" y="62"/>
                    </a:moveTo>
                    <a:cubicBezTo>
                      <a:pt x="31" y="48"/>
                      <a:pt x="0" y="51"/>
                      <a:pt x="0" y="66"/>
                    </a:cubicBezTo>
                    <a:cubicBezTo>
                      <a:pt x="0" y="113"/>
                      <a:pt x="4" y="130"/>
                      <a:pt x="11" y="171"/>
                    </a:cubicBezTo>
                    <a:cubicBezTo>
                      <a:pt x="14" y="186"/>
                      <a:pt x="36" y="204"/>
                      <a:pt x="48" y="195"/>
                    </a:cubicBezTo>
                    <a:cubicBezTo>
                      <a:pt x="133" y="135"/>
                      <a:pt x="169" y="92"/>
                      <a:pt x="243" y="20"/>
                    </a:cubicBezTo>
                    <a:cubicBezTo>
                      <a:pt x="254" y="9"/>
                      <a:pt x="240" y="0"/>
                      <a:pt x="230" y="7"/>
                    </a:cubicBezTo>
                    <a:cubicBezTo>
                      <a:pt x="158" y="56"/>
                      <a:pt x="123" y="73"/>
                      <a:pt x="53" y="116"/>
                    </a:cubicBezTo>
                    <a:cubicBezTo>
                      <a:pt x="42" y="95"/>
                      <a:pt x="40" y="80"/>
                      <a:pt x="35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27" name="组合 126"/>
          <p:cNvGrpSpPr/>
          <p:nvPr/>
        </p:nvGrpSpPr>
        <p:grpSpPr>
          <a:xfrm>
            <a:off x="6389145" y="2734554"/>
            <a:ext cx="633699" cy="633469"/>
            <a:chOff x="6871763" y="4872542"/>
            <a:chExt cx="844675" cy="844675"/>
          </a:xfrm>
        </p:grpSpPr>
        <p:sp>
          <p:nvSpPr>
            <p:cNvPr id="128" name="圆角矩形 9"/>
            <p:cNvSpPr/>
            <p:nvPr/>
          </p:nvSpPr>
          <p:spPr>
            <a:xfrm>
              <a:off x="6871763" y="4872542"/>
              <a:ext cx="844675" cy="844675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29" name="组合 128"/>
            <p:cNvGrpSpPr/>
            <p:nvPr/>
          </p:nvGrpSpPr>
          <p:grpSpPr>
            <a:xfrm>
              <a:off x="7035919" y="5070283"/>
              <a:ext cx="507134" cy="478887"/>
              <a:chOff x="6460269" y="872801"/>
              <a:chExt cx="709154" cy="669655"/>
            </a:xfrm>
            <a:solidFill>
              <a:srgbClr val="663A77"/>
            </a:solidFill>
          </p:grpSpPr>
          <p:sp>
            <p:nvSpPr>
              <p:cNvPr id="130" name="Freeform 42"/>
              <p:cNvSpPr>
                <a:spLocks noEditPoints="1"/>
              </p:cNvSpPr>
              <p:nvPr/>
            </p:nvSpPr>
            <p:spPr bwMode="auto">
              <a:xfrm>
                <a:off x="6460269" y="872801"/>
                <a:ext cx="442902" cy="669655"/>
              </a:xfrm>
              <a:custGeom>
                <a:avLst/>
                <a:gdLst>
                  <a:gd name="T0" fmla="*/ 250 w 512"/>
                  <a:gd name="T1" fmla="*/ 737 h 775"/>
                  <a:gd name="T2" fmla="*/ 209 w 512"/>
                  <a:gd name="T3" fmla="*/ 775 h 775"/>
                  <a:gd name="T4" fmla="*/ 173 w 512"/>
                  <a:gd name="T5" fmla="*/ 762 h 775"/>
                  <a:gd name="T6" fmla="*/ 159 w 512"/>
                  <a:gd name="T7" fmla="*/ 762 h 775"/>
                  <a:gd name="T8" fmla="*/ 124 w 512"/>
                  <a:gd name="T9" fmla="*/ 775 h 775"/>
                  <a:gd name="T10" fmla="*/ 83 w 512"/>
                  <a:gd name="T11" fmla="*/ 737 h 775"/>
                  <a:gd name="T12" fmla="*/ 75 w 512"/>
                  <a:gd name="T13" fmla="*/ 475 h 775"/>
                  <a:gd name="T14" fmla="*/ 65 w 512"/>
                  <a:gd name="T15" fmla="*/ 474 h 775"/>
                  <a:gd name="T16" fmla="*/ 21 w 512"/>
                  <a:gd name="T17" fmla="*/ 441 h 775"/>
                  <a:gd name="T18" fmla="*/ 19 w 512"/>
                  <a:gd name="T19" fmla="*/ 214 h 775"/>
                  <a:gd name="T20" fmla="*/ 48 w 512"/>
                  <a:gd name="T21" fmla="*/ 189 h 775"/>
                  <a:gd name="T22" fmla="*/ 119 w 512"/>
                  <a:gd name="T23" fmla="*/ 181 h 775"/>
                  <a:gd name="T24" fmla="*/ 131 w 512"/>
                  <a:gd name="T25" fmla="*/ 186 h 775"/>
                  <a:gd name="T26" fmla="*/ 166 w 512"/>
                  <a:gd name="T27" fmla="*/ 239 h 775"/>
                  <a:gd name="T28" fmla="*/ 202 w 512"/>
                  <a:gd name="T29" fmla="*/ 186 h 775"/>
                  <a:gd name="T30" fmla="*/ 213 w 512"/>
                  <a:gd name="T31" fmla="*/ 181 h 775"/>
                  <a:gd name="T32" fmla="*/ 269 w 512"/>
                  <a:gd name="T33" fmla="*/ 184 h 775"/>
                  <a:gd name="T34" fmla="*/ 286 w 512"/>
                  <a:gd name="T35" fmla="*/ 190 h 775"/>
                  <a:gd name="T36" fmla="*/ 361 w 512"/>
                  <a:gd name="T37" fmla="*/ 220 h 775"/>
                  <a:gd name="T38" fmla="*/ 454 w 512"/>
                  <a:gd name="T39" fmla="*/ 179 h 775"/>
                  <a:gd name="T40" fmla="*/ 503 w 512"/>
                  <a:gd name="T41" fmla="*/ 193 h 775"/>
                  <a:gd name="T42" fmla="*/ 488 w 512"/>
                  <a:gd name="T43" fmla="*/ 243 h 775"/>
                  <a:gd name="T44" fmla="*/ 382 w 512"/>
                  <a:gd name="T45" fmla="*/ 290 h 775"/>
                  <a:gd name="T46" fmla="*/ 359 w 512"/>
                  <a:gd name="T47" fmla="*/ 294 h 775"/>
                  <a:gd name="T48" fmla="*/ 266 w 512"/>
                  <a:gd name="T49" fmla="*/ 263 h 775"/>
                  <a:gd name="T50" fmla="*/ 261 w 512"/>
                  <a:gd name="T51" fmla="*/ 265 h 775"/>
                  <a:gd name="T52" fmla="*/ 250 w 512"/>
                  <a:gd name="T53" fmla="*/ 737 h 775"/>
                  <a:gd name="T54" fmla="*/ 168 w 512"/>
                  <a:gd name="T55" fmla="*/ 1 h 775"/>
                  <a:gd name="T56" fmla="*/ 233 w 512"/>
                  <a:gd name="T57" fmla="*/ 72 h 775"/>
                  <a:gd name="T58" fmla="*/ 165 w 512"/>
                  <a:gd name="T59" fmla="*/ 157 h 775"/>
                  <a:gd name="T60" fmla="*/ 99 w 512"/>
                  <a:gd name="T61" fmla="*/ 70 h 775"/>
                  <a:gd name="T62" fmla="*/ 168 w 512"/>
                  <a:gd name="T63" fmla="*/ 1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12" h="775">
                    <a:moveTo>
                      <a:pt x="250" y="737"/>
                    </a:moveTo>
                    <a:cubicBezTo>
                      <a:pt x="249" y="758"/>
                      <a:pt x="228" y="775"/>
                      <a:pt x="209" y="775"/>
                    </a:cubicBezTo>
                    <a:cubicBezTo>
                      <a:pt x="196" y="775"/>
                      <a:pt x="180" y="770"/>
                      <a:pt x="173" y="762"/>
                    </a:cubicBezTo>
                    <a:cubicBezTo>
                      <a:pt x="170" y="757"/>
                      <a:pt x="163" y="757"/>
                      <a:pt x="159" y="762"/>
                    </a:cubicBezTo>
                    <a:cubicBezTo>
                      <a:pt x="153" y="770"/>
                      <a:pt x="137" y="775"/>
                      <a:pt x="124" y="775"/>
                    </a:cubicBezTo>
                    <a:cubicBezTo>
                      <a:pt x="105" y="775"/>
                      <a:pt x="84" y="758"/>
                      <a:pt x="83" y="737"/>
                    </a:cubicBezTo>
                    <a:cubicBezTo>
                      <a:pt x="75" y="475"/>
                      <a:pt x="75" y="475"/>
                      <a:pt x="75" y="475"/>
                    </a:cubicBezTo>
                    <a:cubicBezTo>
                      <a:pt x="65" y="474"/>
                      <a:pt x="65" y="474"/>
                      <a:pt x="65" y="474"/>
                    </a:cubicBezTo>
                    <a:cubicBezTo>
                      <a:pt x="46" y="472"/>
                      <a:pt x="24" y="460"/>
                      <a:pt x="21" y="441"/>
                    </a:cubicBezTo>
                    <a:cubicBezTo>
                      <a:pt x="0" y="333"/>
                      <a:pt x="4" y="328"/>
                      <a:pt x="19" y="214"/>
                    </a:cubicBezTo>
                    <a:cubicBezTo>
                      <a:pt x="21" y="206"/>
                      <a:pt x="30" y="191"/>
                      <a:pt x="48" y="189"/>
                    </a:cubicBezTo>
                    <a:cubicBezTo>
                      <a:pt x="119" y="181"/>
                      <a:pt x="119" y="181"/>
                      <a:pt x="119" y="181"/>
                    </a:cubicBezTo>
                    <a:cubicBezTo>
                      <a:pt x="124" y="180"/>
                      <a:pt x="128" y="182"/>
                      <a:pt x="131" y="186"/>
                    </a:cubicBezTo>
                    <a:cubicBezTo>
                      <a:pt x="166" y="239"/>
                      <a:pt x="166" y="239"/>
                      <a:pt x="166" y="239"/>
                    </a:cubicBezTo>
                    <a:cubicBezTo>
                      <a:pt x="202" y="186"/>
                      <a:pt x="202" y="186"/>
                      <a:pt x="202" y="186"/>
                    </a:cubicBezTo>
                    <a:cubicBezTo>
                      <a:pt x="204" y="182"/>
                      <a:pt x="209" y="180"/>
                      <a:pt x="213" y="181"/>
                    </a:cubicBezTo>
                    <a:cubicBezTo>
                      <a:pt x="219" y="181"/>
                      <a:pt x="248" y="183"/>
                      <a:pt x="269" y="184"/>
                    </a:cubicBezTo>
                    <a:cubicBezTo>
                      <a:pt x="275" y="185"/>
                      <a:pt x="281" y="186"/>
                      <a:pt x="286" y="190"/>
                    </a:cubicBezTo>
                    <a:cubicBezTo>
                      <a:pt x="309" y="204"/>
                      <a:pt x="334" y="215"/>
                      <a:pt x="361" y="220"/>
                    </a:cubicBezTo>
                    <a:cubicBezTo>
                      <a:pt x="393" y="209"/>
                      <a:pt x="424" y="195"/>
                      <a:pt x="454" y="179"/>
                    </a:cubicBezTo>
                    <a:cubicBezTo>
                      <a:pt x="471" y="169"/>
                      <a:pt x="493" y="176"/>
                      <a:pt x="503" y="193"/>
                    </a:cubicBezTo>
                    <a:cubicBezTo>
                      <a:pt x="512" y="211"/>
                      <a:pt x="506" y="233"/>
                      <a:pt x="488" y="243"/>
                    </a:cubicBezTo>
                    <a:cubicBezTo>
                      <a:pt x="452" y="262"/>
                      <a:pt x="420" y="274"/>
                      <a:pt x="382" y="290"/>
                    </a:cubicBezTo>
                    <a:cubicBezTo>
                      <a:pt x="375" y="293"/>
                      <a:pt x="367" y="295"/>
                      <a:pt x="359" y="294"/>
                    </a:cubicBezTo>
                    <a:cubicBezTo>
                      <a:pt x="326" y="288"/>
                      <a:pt x="296" y="279"/>
                      <a:pt x="266" y="263"/>
                    </a:cubicBezTo>
                    <a:cubicBezTo>
                      <a:pt x="261" y="265"/>
                      <a:pt x="261" y="265"/>
                      <a:pt x="261" y="265"/>
                    </a:cubicBezTo>
                    <a:cubicBezTo>
                      <a:pt x="250" y="737"/>
                      <a:pt x="250" y="737"/>
                      <a:pt x="250" y="737"/>
                    </a:cubicBezTo>
                    <a:close/>
                    <a:moveTo>
                      <a:pt x="168" y="1"/>
                    </a:moveTo>
                    <a:cubicBezTo>
                      <a:pt x="205" y="1"/>
                      <a:pt x="234" y="33"/>
                      <a:pt x="233" y="72"/>
                    </a:cubicBezTo>
                    <a:cubicBezTo>
                      <a:pt x="233" y="111"/>
                      <a:pt x="202" y="158"/>
                      <a:pt x="165" y="157"/>
                    </a:cubicBezTo>
                    <a:cubicBezTo>
                      <a:pt x="128" y="156"/>
                      <a:pt x="99" y="109"/>
                      <a:pt x="99" y="70"/>
                    </a:cubicBezTo>
                    <a:cubicBezTo>
                      <a:pt x="100" y="31"/>
                      <a:pt x="131" y="0"/>
                      <a:pt x="16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43"/>
              <p:cNvSpPr>
                <a:spLocks noEditPoints="1"/>
              </p:cNvSpPr>
              <p:nvPr/>
            </p:nvSpPr>
            <p:spPr bwMode="auto">
              <a:xfrm>
                <a:off x="6735299" y="1108698"/>
                <a:ext cx="434124" cy="433758"/>
              </a:xfrm>
              <a:custGeom>
                <a:avLst/>
                <a:gdLst>
                  <a:gd name="T0" fmla="*/ 388 w 502"/>
                  <a:gd name="T1" fmla="*/ 388 h 502"/>
                  <a:gd name="T2" fmla="*/ 383 w 502"/>
                  <a:gd name="T3" fmla="*/ 335 h 502"/>
                  <a:gd name="T4" fmla="*/ 334 w 502"/>
                  <a:gd name="T5" fmla="*/ 426 h 502"/>
                  <a:gd name="T6" fmla="*/ 445 w 502"/>
                  <a:gd name="T7" fmla="*/ 251 h 502"/>
                  <a:gd name="T8" fmla="*/ 393 w 502"/>
                  <a:gd name="T9" fmla="*/ 214 h 502"/>
                  <a:gd name="T10" fmla="*/ 392 w 502"/>
                  <a:gd name="T11" fmla="*/ 297 h 502"/>
                  <a:gd name="T12" fmla="*/ 430 w 502"/>
                  <a:gd name="T13" fmla="*/ 176 h 502"/>
                  <a:gd name="T14" fmla="*/ 332 w 502"/>
                  <a:gd name="T15" fmla="*/ 75 h 502"/>
                  <a:gd name="T16" fmla="*/ 385 w 502"/>
                  <a:gd name="T17" fmla="*/ 176 h 502"/>
                  <a:gd name="T18" fmla="*/ 72 w 502"/>
                  <a:gd name="T19" fmla="*/ 176 h 502"/>
                  <a:gd name="T20" fmla="*/ 150 w 502"/>
                  <a:gd name="T21" fmla="*/ 117 h 502"/>
                  <a:gd name="T22" fmla="*/ 114 w 502"/>
                  <a:gd name="T23" fmla="*/ 114 h 502"/>
                  <a:gd name="T24" fmla="*/ 165 w 502"/>
                  <a:gd name="T25" fmla="*/ 176 h 502"/>
                  <a:gd name="T26" fmla="*/ 236 w 502"/>
                  <a:gd name="T27" fmla="*/ 71 h 502"/>
                  <a:gd name="T28" fmla="*/ 165 w 502"/>
                  <a:gd name="T29" fmla="*/ 176 h 502"/>
                  <a:gd name="T30" fmla="*/ 345 w 502"/>
                  <a:gd name="T31" fmla="*/ 176 h 502"/>
                  <a:gd name="T32" fmla="*/ 274 w 502"/>
                  <a:gd name="T33" fmla="*/ 71 h 502"/>
                  <a:gd name="T34" fmla="*/ 354 w 502"/>
                  <a:gd name="T35" fmla="*/ 214 h 502"/>
                  <a:gd name="T36" fmla="*/ 274 w 502"/>
                  <a:gd name="T37" fmla="*/ 297 h 502"/>
                  <a:gd name="T38" fmla="*/ 357 w 502"/>
                  <a:gd name="T39" fmla="*/ 252 h 502"/>
                  <a:gd name="T40" fmla="*/ 236 w 502"/>
                  <a:gd name="T41" fmla="*/ 214 h 502"/>
                  <a:gd name="T42" fmla="*/ 153 w 502"/>
                  <a:gd name="T43" fmla="*/ 252 h 502"/>
                  <a:gd name="T44" fmla="*/ 236 w 502"/>
                  <a:gd name="T45" fmla="*/ 297 h 502"/>
                  <a:gd name="T46" fmla="*/ 118 w 502"/>
                  <a:gd name="T47" fmla="*/ 214 h 502"/>
                  <a:gd name="T48" fmla="*/ 57 w 502"/>
                  <a:gd name="T49" fmla="*/ 251 h 502"/>
                  <a:gd name="T50" fmla="*/ 119 w 502"/>
                  <a:gd name="T51" fmla="*/ 297 h 502"/>
                  <a:gd name="T52" fmla="*/ 118 w 502"/>
                  <a:gd name="T53" fmla="*/ 214 h 502"/>
                  <a:gd name="T54" fmla="*/ 274 w 502"/>
                  <a:gd name="T55" fmla="*/ 335 h 502"/>
                  <a:gd name="T56" fmla="*/ 328 w 502"/>
                  <a:gd name="T57" fmla="*/ 367 h 502"/>
                  <a:gd name="T58" fmla="*/ 236 w 502"/>
                  <a:gd name="T59" fmla="*/ 335 h 502"/>
                  <a:gd name="T60" fmla="*/ 182 w 502"/>
                  <a:gd name="T61" fmla="*/ 367 h 502"/>
                  <a:gd name="T62" fmla="*/ 236 w 502"/>
                  <a:gd name="T63" fmla="*/ 335 h 502"/>
                  <a:gd name="T64" fmla="*/ 77 w 502"/>
                  <a:gd name="T65" fmla="*/ 335 h 502"/>
                  <a:gd name="T66" fmla="*/ 181 w 502"/>
                  <a:gd name="T67" fmla="*/ 431 h 502"/>
                  <a:gd name="T68" fmla="*/ 128 w 502"/>
                  <a:gd name="T69" fmla="*/ 335 h 502"/>
                  <a:gd name="T70" fmla="*/ 251 w 502"/>
                  <a:gd name="T71" fmla="*/ 502 h 502"/>
                  <a:gd name="T72" fmla="*/ 0 w 502"/>
                  <a:gd name="T73" fmla="*/ 251 h 502"/>
                  <a:gd name="T74" fmla="*/ 251 w 502"/>
                  <a:gd name="T75" fmla="*/ 0 h 502"/>
                  <a:gd name="T76" fmla="*/ 502 w 502"/>
                  <a:gd name="T77" fmla="*/ 251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02" h="502">
                    <a:moveTo>
                      <a:pt x="334" y="426"/>
                    </a:moveTo>
                    <a:cubicBezTo>
                      <a:pt x="355" y="416"/>
                      <a:pt x="373" y="403"/>
                      <a:pt x="388" y="388"/>
                    </a:cubicBezTo>
                    <a:cubicBezTo>
                      <a:pt x="403" y="373"/>
                      <a:pt x="416" y="354"/>
                      <a:pt x="425" y="335"/>
                    </a:cubicBezTo>
                    <a:cubicBezTo>
                      <a:pt x="383" y="335"/>
                      <a:pt x="383" y="335"/>
                      <a:pt x="383" y="335"/>
                    </a:cubicBezTo>
                    <a:cubicBezTo>
                      <a:pt x="377" y="352"/>
                      <a:pt x="370" y="370"/>
                      <a:pt x="362" y="385"/>
                    </a:cubicBezTo>
                    <a:cubicBezTo>
                      <a:pt x="354" y="400"/>
                      <a:pt x="345" y="413"/>
                      <a:pt x="334" y="426"/>
                    </a:cubicBezTo>
                    <a:close/>
                    <a:moveTo>
                      <a:pt x="439" y="297"/>
                    </a:moveTo>
                    <a:cubicBezTo>
                      <a:pt x="443" y="282"/>
                      <a:pt x="445" y="267"/>
                      <a:pt x="445" y="251"/>
                    </a:cubicBezTo>
                    <a:cubicBezTo>
                      <a:pt x="445" y="238"/>
                      <a:pt x="444" y="226"/>
                      <a:pt x="442" y="214"/>
                    </a:cubicBezTo>
                    <a:cubicBezTo>
                      <a:pt x="393" y="214"/>
                      <a:pt x="393" y="214"/>
                      <a:pt x="393" y="214"/>
                    </a:cubicBezTo>
                    <a:cubicBezTo>
                      <a:pt x="395" y="227"/>
                      <a:pt x="395" y="239"/>
                      <a:pt x="395" y="252"/>
                    </a:cubicBezTo>
                    <a:cubicBezTo>
                      <a:pt x="395" y="267"/>
                      <a:pt x="394" y="282"/>
                      <a:pt x="392" y="297"/>
                    </a:cubicBezTo>
                    <a:cubicBezTo>
                      <a:pt x="439" y="297"/>
                      <a:pt x="439" y="297"/>
                      <a:pt x="439" y="297"/>
                    </a:cubicBezTo>
                    <a:close/>
                    <a:moveTo>
                      <a:pt x="430" y="176"/>
                    </a:moveTo>
                    <a:cubicBezTo>
                      <a:pt x="420" y="153"/>
                      <a:pt x="406" y="132"/>
                      <a:pt x="388" y="114"/>
                    </a:cubicBezTo>
                    <a:cubicBezTo>
                      <a:pt x="372" y="98"/>
                      <a:pt x="353" y="84"/>
                      <a:pt x="332" y="75"/>
                    </a:cubicBezTo>
                    <a:cubicBezTo>
                      <a:pt x="343" y="88"/>
                      <a:pt x="353" y="102"/>
                      <a:pt x="361" y="117"/>
                    </a:cubicBezTo>
                    <a:cubicBezTo>
                      <a:pt x="371" y="135"/>
                      <a:pt x="379" y="155"/>
                      <a:pt x="385" y="176"/>
                    </a:cubicBezTo>
                    <a:cubicBezTo>
                      <a:pt x="430" y="176"/>
                      <a:pt x="430" y="176"/>
                      <a:pt x="430" y="176"/>
                    </a:cubicBezTo>
                    <a:close/>
                    <a:moveTo>
                      <a:pt x="72" y="176"/>
                    </a:moveTo>
                    <a:cubicBezTo>
                      <a:pt x="125" y="176"/>
                      <a:pt x="125" y="176"/>
                      <a:pt x="125" y="176"/>
                    </a:cubicBezTo>
                    <a:cubicBezTo>
                      <a:pt x="131" y="155"/>
                      <a:pt x="139" y="135"/>
                      <a:pt x="150" y="117"/>
                    </a:cubicBezTo>
                    <a:cubicBezTo>
                      <a:pt x="159" y="100"/>
                      <a:pt x="170" y="84"/>
                      <a:pt x="183" y="69"/>
                    </a:cubicBezTo>
                    <a:cubicBezTo>
                      <a:pt x="157" y="79"/>
                      <a:pt x="133" y="94"/>
                      <a:pt x="114" y="114"/>
                    </a:cubicBezTo>
                    <a:cubicBezTo>
                      <a:pt x="96" y="132"/>
                      <a:pt x="82" y="153"/>
                      <a:pt x="72" y="176"/>
                    </a:cubicBezTo>
                    <a:close/>
                    <a:moveTo>
                      <a:pt x="165" y="176"/>
                    </a:moveTo>
                    <a:cubicBezTo>
                      <a:pt x="236" y="176"/>
                      <a:pt x="236" y="176"/>
                      <a:pt x="236" y="176"/>
                    </a:cubicBezTo>
                    <a:cubicBezTo>
                      <a:pt x="236" y="71"/>
                      <a:pt x="236" y="71"/>
                      <a:pt x="236" y="71"/>
                    </a:cubicBezTo>
                    <a:cubicBezTo>
                      <a:pt x="215" y="88"/>
                      <a:pt x="197" y="110"/>
                      <a:pt x="183" y="135"/>
                    </a:cubicBezTo>
                    <a:cubicBezTo>
                      <a:pt x="176" y="148"/>
                      <a:pt x="170" y="162"/>
                      <a:pt x="165" y="176"/>
                    </a:cubicBezTo>
                    <a:close/>
                    <a:moveTo>
                      <a:pt x="274" y="176"/>
                    </a:moveTo>
                    <a:cubicBezTo>
                      <a:pt x="345" y="176"/>
                      <a:pt x="345" y="176"/>
                      <a:pt x="345" y="176"/>
                    </a:cubicBezTo>
                    <a:cubicBezTo>
                      <a:pt x="341" y="162"/>
                      <a:pt x="335" y="148"/>
                      <a:pt x="327" y="135"/>
                    </a:cubicBezTo>
                    <a:cubicBezTo>
                      <a:pt x="314" y="110"/>
                      <a:pt x="296" y="88"/>
                      <a:pt x="274" y="71"/>
                    </a:cubicBezTo>
                    <a:cubicBezTo>
                      <a:pt x="274" y="176"/>
                      <a:pt x="274" y="176"/>
                      <a:pt x="274" y="176"/>
                    </a:cubicBezTo>
                    <a:close/>
                    <a:moveTo>
                      <a:pt x="354" y="214"/>
                    </a:moveTo>
                    <a:cubicBezTo>
                      <a:pt x="274" y="214"/>
                      <a:pt x="274" y="214"/>
                      <a:pt x="274" y="214"/>
                    </a:cubicBezTo>
                    <a:cubicBezTo>
                      <a:pt x="274" y="297"/>
                      <a:pt x="274" y="297"/>
                      <a:pt x="274" y="297"/>
                    </a:cubicBezTo>
                    <a:cubicBezTo>
                      <a:pt x="353" y="297"/>
                      <a:pt x="353" y="297"/>
                      <a:pt x="353" y="297"/>
                    </a:cubicBezTo>
                    <a:cubicBezTo>
                      <a:pt x="356" y="282"/>
                      <a:pt x="357" y="267"/>
                      <a:pt x="357" y="252"/>
                    </a:cubicBezTo>
                    <a:cubicBezTo>
                      <a:pt x="357" y="239"/>
                      <a:pt x="356" y="227"/>
                      <a:pt x="354" y="214"/>
                    </a:cubicBezTo>
                    <a:close/>
                    <a:moveTo>
                      <a:pt x="236" y="214"/>
                    </a:moveTo>
                    <a:cubicBezTo>
                      <a:pt x="156" y="214"/>
                      <a:pt x="156" y="214"/>
                      <a:pt x="156" y="214"/>
                    </a:cubicBezTo>
                    <a:cubicBezTo>
                      <a:pt x="154" y="227"/>
                      <a:pt x="153" y="239"/>
                      <a:pt x="153" y="252"/>
                    </a:cubicBezTo>
                    <a:cubicBezTo>
                      <a:pt x="153" y="267"/>
                      <a:pt x="155" y="282"/>
                      <a:pt x="158" y="297"/>
                    </a:cubicBezTo>
                    <a:cubicBezTo>
                      <a:pt x="236" y="297"/>
                      <a:pt x="236" y="297"/>
                      <a:pt x="236" y="297"/>
                    </a:cubicBezTo>
                    <a:cubicBezTo>
                      <a:pt x="236" y="214"/>
                      <a:pt x="236" y="214"/>
                      <a:pt x="236" y="214"/>
                    </a:cubicBezTo>
                    <a:close/>
                    <a:moveTo>
                      <a:pt x="118" y="214"/>
                    </a:moveTo>
                    <a:cubicBezTo>
                      <a:pt x="61" y="214"/>
                      <a:pt x="61" y="214"/>
                      <a:pt x="61" y="214"/>
                    </a:cubicBezTo>
                    <a:cubicBezTo>
                      <a:pt x="59" y="226"/>
                      <a:pt x="57" y="238"/>
                      <a:pt x="57" y="251"/>
                    </a:cubicBezTo>
                    <a:cubicBezTo>
                      <a:pt x="57" y="267"/>
                      <a:pt x="59" y="282"/>
                      <a:pt x="63" y="297"/>
                    </a:cubicBezTo>
                    <a:cubicBezTo>
                      <a:pt x="119" y="297"/>
                      <a:pt x="119" y="297"/>
                      <a:pt x="119" y="297"/>
                    </a:cubicBezTo>
                    <a:cubicBezTo>
                      <a:pt x="116" y="282"/>
                      <a:pt x="115" y="267"/>
                      <a:pt x="115" y="252"/>
                    </a:cubicBezTo>
                    <a:cubicBezTo>
                      <a:pt x="115" y="239"/>
                      <a:pt x="116" y="227"/>
                      <a:pt x="118" y="214"/>
                    </a:cubicBezTo>
                    <a:close/>
                    <a:moveTo>
                      <a:pt x="342" y="335"/>
                    </a:moveTo>
                    <a:cubicBezTo>
                      <a:pt x="274" y="335"/>
                      <a:pt x="274" y="335"/>
                      <a:pt x="274" y="335"/>
                    </a:cubicBezTo>
                    <a:cubicBezTo>
                      <a:pt x="274" y="433"/>
                      <a:pt x="274" y="433"/>
                      <a:pt x="274" y="433"/>
                    </a:cubicBezTo>
                    <a:cubicBezTo>
                      <a:pt x="296" y="415"/>
                      <a:pt x="315" y="392"/>
                      <a:pt x="328" y="367"/>
                    </a:cubicBezTo>
                    <a:cubicBezTo>
                      <a:pt x="334" y="357"/>
                      <a:pt x="338" y="346"/>
                      <a:pt x="342" y="335"/>
                    </a:cubicBezTo>
                    <a:close/>
                    <a:moveTo>
                      <a:pt x="236" y="335"/>
                    </a:moveTo>
                    <a:cubicBezTo>
                      <a:pt x="168" y="335"/>
                      <a:pt x="168" y="335"/>
                      <a:pt x="168" y="335"/>
                    </a:cubicBezTo>
                    <a:cubicBezTo>
                      <a:pt x="172" y="346"/>
                      <a:pt x="177" y="357"/>
                      <a:pt x="182" y="367"/>
                    </a:cubicBezTo>
                    <a:cubicBezTo>
                      <a:pt x="196" y="392"/>
                      <a:pt x="214" y="415"/>
                      <a:pt x="236" y="433"/>
                    </a:cubicBezTo>
                    <a:cubicBezTo>
                      <a:pt x="236" y="335"/>
                      <a:pt x="236" y="335"/>
                      <a:pt x="236" y="335"/>
                    </a:cubicBezTo>
                    <a:close/>
                    <a:moveTo>
                      <a:pt x="128" y="335"/>
                    </a:moveTo>
                    <a:cubicBezTo>
                      <a:pt x="77" y="335"/>
                      <a:pt x="77" y="335"/>
                      <a:pt x="77" y="335"/>
                    </a:cubicBezTo>
                    <a:cubicBezTo>
                      <a:pt x="86" y="354"/>
                      <a:pt x="99" y="373"/>
                      <a:pt x="114" y="388"/>
                    </a:cubicBezTo>
                    <a:cubicBezTo>
                      <a:pt x="133" y="407"/>
                      <a:pt x="155" y="422"/>
                      <a:pt x="181" y="431"/>
                    </a:cubicBezTo>
                    <a:cubicBezTo>
                      <a:pt x="168" y="417"/>
                      <a:pt x="158" y="402"/>
                      <a:pt x="149" y="385"/>
                    </a:cubicBezTo>
                    <a:cubicBezTo>
                      <a:pt x="140" y="370"/>
                      <a:pt x="133" y="352"/>
                      <a:pt x="128" y="335"/>
                    </a:cubicBezTo>
                    <a:close/>
                    <a:moveTo>
                      <a:pt x="429" y="428"/>
                    </a:moveTo>
                    <a:cubicBezTo>
                      <a:pt x="383" y="474"/>
                      <a:pt x="321" y="502"/>
                      <a:pt x="251" y="502"/>
                    </a:cubicBezTo>
                    <a:cubicBezTo>
                      <a:pt x="182" y="502"/>
                      <a:pt x="119" y="474"/>
                      <a:pt x="74" y="428"/>
                    </a:cubicBezTo>
                    <a:cubicBezTo>
                      <a:pt x="28" y="383"/>
                      <a:pt x="0" y="320"/>
                      <a:pt x="0" y="251"/>
                    </a:cubicBezTo>
                    <a:cubicBezTo>
                      <a:pt x="0" y="182"/>
                      <a:pt x="28" y="119"/>
                      <a:pt x="74" y="73"/>
                    </a:cubicBezTo>
                    <a:cubicBezTo>
                      <a:pt x="119" y="28"/>
                      <a:pt x="182" y="0"/>
                      <a:pt x="251" y="0"/>
                    </a:cubicBezTo>
                    <a:cubicBezTo>
                      <a:pt x="321" y="0"/>
                      <a:pt x="383" y="28"/>
                      <a:pt x="429" y="73"/>
                    </a:cubicBezTo>
                    <a:cubicBezTo>
                      <a:pt x="474" y="119"/>
                      <a:pt x="502" y="182"/>
                      <a:pt x="502" y="251"/>
                    </a:cubicBezTo>
                    <a:cubicBezTo>
                      <a:pt x="502" y="320"/>
                      <a:pt x="474" y="383"/>
                      <a:pt x="429" y="4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2" name="组合 131"/>
          <p:cNvGrpSpPr/>
          <p:nvPr/>
        </p:nvGrpSpPr>
        <p:grpSpPr>
          <a:xfrm>
            <a:off x="2607647" y="2734554"/>
            <a:ext cx="633699" cy="633469"/>
            <a:chOff x="6785845" y="2983037"/>
            <a:chExt cx="844675" cy="844675"/>
          </a:xfrm>
        </p:grpSpPr>
        <p:sp>
          <p:nvSpPr>
            <p:cNvPr id="133" name="圆角矩形 8"/>
            <p:cNvSpPr/>
            <p:nvPr/>
          </p:nvSpPr>
          <p:spPr>
            <a:xfrm>
              <a:off x="6785845" y="2983037"/>
              <a:ext cx="844675" cy="844675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34" name="组合 133"/>
            <p:cNvGrpSpPr/>
            <p:nvPr/>
          </p:nvGrpSpPr>
          <p:grpSpPr>
            <a:xfrm>
              <a:off x="6965236" y="3174118"/>
              <a:ext cx="480153" cy="483400"/>
              <a:chOff x="5042691" y="2273920"/>
              <a:chExt cx="702937" cy="707692"/>
            </a:xfrm>
            <a:solidFill>
              <a:srgbClr val="01ACBE"/>
            </a:solidFill>
          </p:grpSpPr>
          <p:sp>
            <p:nvSpPr>
              <p:cNvPr id="135" name="Freeform 12"/>
              <p:cNvSpPr/>
              <p:nvPr/>
            </p:nvSpPr>
            <p:spPr bwMode="auto">
              <a:xfrm>
                <a:off x="5284806" y="2789968"/>
                <a:ext cx="460822" cy="191644"/>
              </a:xfrm>
              <a:custGeom>
                <a:avLst/>
                <a:gdLst>
                  <a:gd name="T0" fmla="*/ 25 w 533"/>
                  <a:gd name="T1" fmla="*/ 165 h 222"/>
                  <a:gd name="T2" fmla="*/ 158 w 533"/>
                  <a:gd name="T3" fmla="*/ 165 h 222"/>
                  <a:gd name="T4" fmla="*/ 158 w 533"/>
                  <a:gd name="T5" fmla="*/ 108 h 222"/>
                  <a:gd name="T6" fmla="*/ 184 w 533"/>
                  <a:gd name="T7" fmla="*/ 83 h 222"/>
                  <a:gd name="T8" fmla="*/ 317 w 533"/>
                  <a:gd name="T9" fmla="*/ 83 h 222"/>
                  <a:gd name="T10" fmla="*/ 317 w 533"/>
                  <a:gd name="T11" fmla="*/ 25 h 222"/>
                  <a:gd name="T12" fmla="*/ 343 w 533"/>
                  <a:gd name="T13" fmla="*/ 0 h 222"/>
                  <a:gd name="T14" fmla="*/ 533 w 533"/>
                  <a:gd name="T15" fmla="*/ 0 h 222"/>
                  <a:gd name="T16" fmla="*/ 533 w 533"/>
                  <a:gd name="T17" fmla="*/ 32 h 222"/>
                  <a:gd name="T18" fmla="*/ 508 w 533"/>
                  <a:gd name="T19" fmla="*/ 57 h 222"/>
                  <a:gd name="T20" fmla="*/ 375 w 533"/>
                  <a:gd name="T21" fmla="*/ 57 h 222"/>
                  <a:gd name="T22" fmla="*/ 375 w 533"/>
                  <a:gd name="T23" fmla="*/ 114 h 222"/>
                  <a:gd name="T24" fmla="*/ 349 w 533"/>
                  <a:gd name="T25" fmla="*/ 140 h 222"/>
                  <a:gd name="T26" fmla="*/ 216 w 533"/>
                  <a:gd name="T27" fmla="*/ 140 h 222"/>
                  <a:gd name="T28" fmla="*/ 216 w 533"/>
                  <a:gd name="T29" fmla="*/ 197 h 222"/>
                  <a:gd name="T30" fmla="*/ 190 w 533"/>
                  <a:gd name="T31" fmla="*/ 222 h 222"/>
                  <a:gd name="T32" fmla="*/ 0 w 533"/>
                  <a:gd name="T33" fmla="*/ 222 h 222"/>
                  <a:gd name="T34" fmla="*/ 0 w 533"/>
                  <a:gd name="T35" fmla="*/ 191 h 222"/>
                  <a:gd name="T36" fmla="*/ 25 w 533"/>
                  <a:gd name="T37" fmla="*/ 165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33" h="222">
                    <a:moveTo>
                      <a:pt x="25" y="165"/>
                    </a:move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08"/>
                      <a:pt x="158" y="108"/>
                      <a:pt x="158" y="108"/>
                    </a:cubicBezTo>
                    <a:cubicBezTo>
                      <a:pt x="158" y="94"/>
                      <a:pt x="170" y="83"/>
                      <a:pt x="184" y="83"/>
                    </a:cubicBezTo>
                    <a:cubicBezTo>
                      <a:pt x="317" y="83"/>
                      <a:pt x="317" y="83"/>
                      <a:pt x="317" y="83"/>
                    </a:cubicBezTo>
                    <a:cubicBezTo>
                      <a:pt x="317" y="25"/>
                      <a:pt x="317" y="25"/>
                      <a:pt x="317" y="25"/>
                    </a:cubicBezTo>
                    <a:cubicBezTo>
                      <a:pt x="317" y="11"/>
                      <a:pt x="329" y="0"/>
                      <a:pt x="343" y="0"/>
                    </a:cubicBezTo>
                    <a:cubicBezTo>
                      <a:pt x="533" y="0"/>
                      <a:pt x="533" y="0"/>
                      <a:pt x="533" y="0"/>
                    </a:cubicBezTo>
                    <a:cubicBezTo>
                      <a:pt x="533" y="32"/>
                      <a:pt x="533" y="32"/>
                      <a:pt x="533" y="32"/>
                    </a:cubicBezTo>
                    <a:cubicBezTo>
                      <a:pt x="533" y="46"/>
                      <a:pt x="522" y="57"/>
                      <a:pt x="508" y="57"/>
                    </a:cubicBezTo>
                    <a:cubicBezTo>
                      <a:pt x="375" y="57"/>
                      <a:pt x="375" y="57"/>
                      <a:pt x="375" y="57"/>
                    </a:cubicBezTo>
                    <a:cubicBezTo>
                      <a:pt x="375" y="114"/>
                      <a:pt x="375" y="114"/>
                      <a:pt x="375" y="114"/>
                    </a:cubicBezTo>
                    <a:cubicBezTo>
                      <a:pt x="375" y="128"/>
                      <a:pt x="363" y="140"/>
                      <a:pt x="349" y="140"/>
                    </a:cubicBezTo>
                    <a:cubicBezTo>
                      <a:pt x="216" y="140"/>
                      <a:pt x="216" y="140"/>
                      <a:pt x="216" y="140"/>
                    </a:cubicBezTo>
                    <a:cubicBezTo>
                      <a:pt x="216" y="197"/>
                      <a:pt x="216" y="197"/>
                      <a:pt x="216" y="197"/>
                    </a:cubicBezTo>
                    <a:cubicBezTo>
                      <a:pt x="216" y="211"/>
                      <a:pt x="204" y="222"/>
                      <a:pt x="190" y="222"/>
                    </a:cubicBezTo>
                    <a:cubicBezTo>
                      <a:pt x="0" y="222"/>
                      <a:pt x="0" y="222"/>
                      <a:pt x="0" y="222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177"/>
                      <a:pt x="11" y="165"/>
                      <a:pt x="25" y="1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13"/>
              <p:cNvSpPr>
                <a:spLocks noEditPoints="1"/>
              </p:cNvSpPr>
              <p:nvPr/>
            </p:nvSpPr>
            <p:spPr bwMode="auto">
              <a:xfrm>
                <a:off x="5042691" y="2273920"/>
                <a:ext cx="529214" cy="655758"/>
              </a:xfrm>
              <a:custGeom>
                <a:avLst/>
                <a:gdLst>
                  <a:gd name="T0" fmla="*/ 28 w 612"/>
                  <a:gd name="T1" fmla="*/ 504 h 759"/>
                  <a:gd name="T2" fmla="*/ 148 w 612"/>
                  <a:gd name="T3" fmla="*/ 514 h 759"/>
                  <a:gd name="T4" fmla="*/ 179 w 612"/>
                  <a:gd name="T5" fmla="*/ 488 h 759"/>
                  <a:gd name="T6" fmla="*/ 184 w 612"/>
                  <a:gd name="T7" fmla="*/ 423 h 759"/>
                  <a:gd name="T8" fmla="*/ 158 w 612"/>
                  <a:gd name="T9" fmla="*/ 392 h 759"/>
                  <a:gd name="T10" fmla="*/ 38 w 612"/>
                  <a:gd name="T11" fmla="*/ 381 h 759"/>
                  <a:gd name="T12" fmla="*/ 7 w 612"/>
                  <a:gd name="T13" fmla="*/ 407 h 759"/>
                  <a:gd name="T14" fmla="*/ 2 w 612"/>
                  <a:gd name="T15" fmla="*/ 473 h 759"/>
                  <a:gd name="T16" fmla="*/ 28 w 612"/>
                  <a:gd name="T17" fmla="*/ 504 h 759"/>
                  <a:gd name="T18" fmla="*/ 157 w 612"/>
                  <a:gd name="T19" fmla="*/ 669 h 759"/>
                  <a:gd name="T20" fmla="*/ 254 w 612"/>
                  <a:gd name="T21" fmla="*/ 487 h 759"/>
                  <a:gd name="T22" fmla="*/ 334 w 612"/>
                  <a:gd name="T23" fmla="*/ 512 h 759"/>
                  <a:gd name="T24" fmla="*/ 342 w 612"/>
                  <a:gd name="T25" fmla="*/ 515 h 759"/>
                  <a:gd name="T26" fmla="*/ 216 w 612"/>
                  <a:gd name="T27" fmla="*/ 722 h 759"/>
                  <a:gd name="T28" fmla="*/ 157 w 612"/>
                  <a:gd name="T29" fmla="*/ 669 h 759"/>
                  <a:gd name="T30" fmla="*/ 379 w 612"/>
                  <a:gd name="T31" fmla="*/ 7 h 759"/>
                  <a:gd name="T32" fmla="*/ 426 w 612"/>
                  <a:gd name="T33" fmla="*/ 84 h 759"/>
                  <a:gd name="T34" fmla="*/ 349 w 612"/>
                  <a:gd name="T35" fmla="*/ 150 h 759"/>
                  <a:gd name="T36" fmla="*/ 304 w 612"/>
                  <a:gd name="T37" fmla="*/ 59 h 759"/>
                  <a:gd name="T38" fmla="*/ 379 w 612"/>
                  <a:gd name="T39" fmla="*/ 7 h 759"/>
                  <a:gd name="T40" fmla="*/ 371 w 612"/>
                  <a:gd name="T41" fmla="*/ 183 h 759"/>
                  <a:gd name="T42" fmla="*/ 403 w 612"/>
                  <a:gd name="T43" fmla="*/ 199 h 759"/>
                  <a:gd name="T44" fmla="*/ 574 w 612"/>
                  <a:gd name="T45" fmla="*/ 278 h 759"/>
                  <a:gd name="T46" fmla="*/ 579 w 612"/>
                  <a:gd name="T47" fmla="*/ 341 h 759"/>
                  <a:gd name="T48" fmla="*/ 398 w 612"/>
                  <a:gd name="T49" fmla="*/ 296 h 759"/>
                  <a:gd name="T50" fmla="*/ 381 w 612"/>
                  <a:gd name="T51" fmla="*/ 385 h 759"/>
                  <a:gd name="T52" fmla="*/ 390 w 612"/>
                  <a:gd name="T53" fmla="*/ 402 h 759"/>
                  <a:gd name="T54" fmla="*/ 561 w 612"/>
                  <a:gd name="T55" fmla="*/ 593 h 759"/>
                  <a:gd name="T56" fmla="*/ 489 w 612"/>
                  <a:gd name="T57" fmla="*/ 626 h 759"/>
                  <a:gd name="T58" fmla="*/ 233 w 612"/>
                  <a:gd name="T59" fmla="*/ 447 h 759"/>
                  <a:gd name="T60" fmla="*/ 203 w 612"/>
                  <a:gd name="T61" fmla="*/ 392 h 759"/>
                  <a:gd name="T62" fmla="*/ 231 w 612"/>
                  <a:gd name="T63" fmla="*/ 239 h 759"/>
                  <a:gd name="T64" fmla="*/ 157 w 612"/>
                  <a:gd name="T65" fmla="*/ 344 h 759"/>
                  <a:gd name="T66" fmla="*/ 95 w 612"/>
                  <a:gd name="T67" fmla="*/ 332 h 759"/>
                  <a:gd name="T68" fmla="*/ 247 w 612"/>
                  <a:gd name="T69" fmla="*/ 155 h 759"/>
                  <a:gd name="T70" fmla="*/ 313 w 612"/>
                  <a:gd name="T71" fmla="*/ 163 h 759"/>
                  <a:gd name="T72" fmla="*/ 349 w 612"/>
                  <a:gd name="T73" fmla="*/ 227 h 759"/>
                  <a:gd name="T74" fmla="*/ 371 w 612"/>
                  <a:gd name="T75" fmla="*/ 183 h 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12" h="759">
                    <a:moveTo>
                      <a:pt x="28" y="504"/>
                    </a:moveTo>
                    <a:cubicBezTo>
                      <a:pt x="148" y="514"/>
                      <a:pt x="148" y="514"/>
                      <a:pt x="148" y="514"/>
                    </a:cubicBezTo>
                    <a:cubicBezTo>
                      <a:pt x="164" y="516"/>
                      <a:pt x="177" y="504"/>
                      <a:pt x="179" y="488"/>
                    </a:cubicBezTo>
                    <a:cubicBezTo>
                      <a:pt x="184" y="423"/>
                      <a:pt x="184" y="423"/>
                      <a:pt x="184" y="423"/>
                    </a:cubicBezTo>
                    <a:cubicBezTo>
                      <a:pt x="186" y="407"/>
                      <a:pt x="174" y="393"/>
                      <a:pt x="158" y="392"/>
                    </a:cubicBezTo>
                    <a:cubicBezTo>
                      <a:pt x="38" y="381"/>
                      <a:pt x="38" y="381"/>
                      <a:pt x="38" y="381"/>
                    </a:cubicBezTo>
                    <a:cubicBezTo>
                      <a:pt x="23" y="380"/>
                      <a:pt x="9" y="392"/>
                      <a:pt x="7" y="407"/>
                    </a:cubicBezTo>
                    <a:cubicBezTo>
                      <a:pt x="2" y="473"/>
                      <a:pt x="2" y="473"/>
                      <a:pt x="2" y="473"/>
                    </a:cubicBezTo>
                    <a:cubicBezTo>
                      <a:pt x="0" y="489"/>
                      <a:pt x="12" y="503"/>
                      <a:pt x="28" y="504"/>
                    </a:cubicBezTo>
                    <a:close/>
                    <a:moveTo>
                      <a:pt x="157" y="669"/>
                    </a:moveTo>
                    <a:cubicBezTo>
                      <a:pt x="220" y="595"/>
                      <a:pt x="230" y="592"/>
                      <a:pt x="254" y="487"/>
                    </a:cubicBezTo>
                    <a:cubicBezTo>
                      <a:pt x="280" y="496"/>
                      <a:pt x="307" y="504"/>
                      <a:pt x="334" y="512"/>
                    </a:cubicBezTo>
                    <a:cubicBezTo>
                      <a:pt x="337" y="513"/>
                      <a:pt x="339" y="514"/>
                      <a:pt x="342" y="515"/>
                    </a:cubicBezTo>
                    <a:cubicBezTo>
                      <a:pt x="303" y="633"/>
                      <a:pt x="296" y="637"/>
                      <a:pt x="216" y="722"/>
                    </a:cubicBezTo>
                    <a:cubicBezTo>
                      <a:pt x="180" y="759"/>
                      <a:pt x="122" y="709"/>
                      <a:pt x="157" y="669"/>
                    </a:cubicBezTo>
                    <a:close/>
                    <a:moveTo>
                      <a:pt x="379" y="7"/>
                    </a:moveTo>
                    <a:cubicBezTo>
                      <a:pt x="413" y="15"/>
                      <a:pt x="434" y="49"/>
                      <a:pt x="426" y="84"/>
                    </a:cubicBezTo>
                    <a:cubicBezTo>
                      <a:pt x="419" y="120"/>
                      <a:pt x="383" y="157"/>
                      <a:pt x="349" y="150"/>
                    </a:cubicBezTo>
                    <a:cubicBezTo>
                      <a:pt x="315" y="143"/>
                      <a:pt x="297" y="94"/>
                      <a:pt x="304" y="59"/>
                    </a:cubicBezTo>
                    <a:cubicBezTo>
                      <a:pt x="312" y="23"/>
                      <a:pt x="345" y="0"/>
                      <a:pt x="379" y="7"/>
                    </a:cubicBezTo>
                    <a:close/>
                    <a:moveTo>
                      <a:pt x="371" y="183"/>
                    </a:moveTo>
                    <a:cubicBezTo>
                      <a:pt x="378" y="185"/>
                      <a:pt x="393" y="190"/>
                      <a:pt x="403" y="199"/>
                    </a:cubicBezTo>
                    <a:cubicBezTo>
                      <a:pt x="494" y="286"/>
                      <a:pt x="474" y="282"/>
                      <a:pt x="574" y="278"/>
                    </a:cubicBezTo>
                    <a:cubicBezTo>
                      <a:pt x="612" y="277"/>
                      <a:pt x="611" y="338"/>
                      <a:pt x="579" y="341"/>
                    </a:cubicBezTo>
                    <a:cubicBezTo>
                      <a:pt x="477" y="350"/>
                      <a:pt x="470" y="358"/>
                      <a:pt x="398" y="296"/>
                    </a:cubicBezTo>
                    <a:cubicBezTo>
                      <a:pt x="381" y="385"/>
                      <a:pt x="381" y="385"/>
                      <a:pt x="381" y="385"/>
                    </a:cubicBezTo>
                    <a:cubicBezTo>
                      <a:pt x="380" y="392"/>
                      <a:pt x="383" y="399"/>
                      <a:pt x="390" y="402"/>
                    </a:cubicBezTo>
                    <a:cubicBezTo>
                      <a:pt x="494" y="448"/>
                      <a:pt x="515" y="448"/>
                      <a:pt x="561" y="593"/>
                    </a:cubicBezTo>
                    <a:cubicBezTo>
                      <a:pt x="578" y="638"/>
                      <a:pt x="510" y="668"/>
                      <a:pt x="489" y="626"/>
                    </a:cubicBezTo>
                    <a:cubicBezTo>
                      <a:pt x="417" y="484"/>
                      <a:pt x="405" y="506"/>
                      <a:pt x="233" y="447"/>
                    </a:cubicBezTo>
                    <a:cubicBezTo>
                      <a:pt x="211" y="435"/>
                      <a:pt x="203" y="416"/>
                      <a:pt x="203" y="392"/>
                    </a:cubicBezTo>
                    <a:cubicBezTo>
                      <a:pt x="231" y="239"/>
                      <a:pt x="231" y="239"/>
                      <a:pt x="231" y="239"/>
                    </a:cubicBezTo>
                    <a:cubicBezTo>
                      <a:pt x="164" y="260"/>
                      <a:pt x="171" y="259"/>
                      <a:pt x="157" y="344"/>
                    </a:cubicBezTo>
                    <a:cubicBezTo>
                      <a:pt x="151" y="376"/>
                      <a:pt x="91" y="372"/>
                      <a:pt x="95" y="332"/>
                    </a:cubicBezTo>
                    <a:cubicBezTo>
                      <a:pt x="107" y="207"/>
                      <a:pt x="126" y="199"/>
                      <a:pt x="247" y="155"/>
                    </a:cubicBezTo>
                    <a:cubicBezTo>
                      <a:pt x="264" y="149"/>
                      <a:pt x="304" y="160"/>
                      <a:pt x="313" y="163"/>
                    </a:cubicBezTo>
                    <a:cubicBezTo>
                      <a:pt x="349" y="227"/>
                      <a:pt x="349" y="227"/>
                      <a:pt x="349" y="227"/>
                    </a:cubicBezTo>
                    <a:cubicBezTo>
                      <a:pt x="371" y="183"/>
                      <a:pt x="371" y="183"/>
                      <a:pt x="371" y="1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7" name="组合 136"/>
          <p:cNvGrpSpPr/>
          <p:nvPr/>
        </p:nvGrpSpPr>
        <p:grpSpPr>
          <a:xfrm>
            <a:off x="737203" y="2734554"/>
            <a:ext cx="633699" cy="633469"/>
            <a:chOff x="3881858" y="1485578"/>
            <a:chExt cx="844675" cy="844675"/>
          </a:xfrm>
        </p:grpSpPr>
        <p:sp>
          <p:nvSpPr>
            <p:cNvPr id="138" name="圆角矩形 6"/>
            <p:cNvSpPr/>
            <p:nvPr/>
          </p:nvSpPr>
          <p:spPr>
            <a:xfrm>
              <a:off x="3881858" y="1485578"/>
              <a:ext cx="844675" cy="844675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39" name="组合 138"/>
            <p:cNvGrpSpPr/>
            <p:nvPr/>
          </p:nvGrpSpPr>
          <p:grpSpPr>
            <a:xfrm>
              <a:off x="4092885" y="1696817"/>
              <a:ext cx="425052" cy="422197"/>
              <a:chOff x="6463926" y="2278309"/>
              <a:chExt cx="708057" cy="703302"/>
            </a:xfrm>
            <a:solidFill>
              <a:srgbClr val="E87071"/>
            </a:solidFill>
          </p:grpSpPr>
          <p:sp>
            <p:nvSpPr>
              <p:cNvPr id="140" name="Freeform 30"/>
              <p:cNvSpPr>
                <a:spLocks noEditPoints="1"/>
              </p:cNvSpPr>
              <p:nvPr/>
            </p:nvSpPr>
            <p:spPr bwMode="auto">
              <a:xfrm>
                <a:off x="6687023" y="2278309"/>
                <a:ext cx="261864" cy="305752"/>
              </a:xfrm>
              <a:custGeom>
                <a:avLst/>
                <a:gdLst>
                  <a:gd name="T0" fmla="*/ 150 w 303"/>
                  <a:gd name="T1" fmla="*/ 1 h 354"/>
                  <a:gd name="T2" fmla="*/ 81 w 303"/>
                  <a:gd name="T3" fmla="*/ 76 h 354"/>
                  <a:gd name="T4" fmla="*/ 153 w 303"/>
                  <a:gd name="T5" fmla="*/ 165 h 354"/>
                  <a:gd name="T6" fmla="*/ 222 w 303"/>
                  <a:gd name="T7" fmla="*/ 74 h 354"/>
                  <a:gd name="T8" fmla="*/ 150 w 303"/>
                  <a:gd name="T9" fmla="*/ 1 h 354"/>
                  <a:gd name="T10" fmla="*/ 151 w 303"/>
                  <a:gd name="T11" fmla="*/ 261 h 354"/>
                  <a:gd name="T12" fmla="*/ 198 w 303"/>
                  <a:gd name="T13" fmla="*/ 196 h 354"/>
                  <a:gd name="T14" fmla="*/ 210 w 303"/>
                  <a:gd name="T15" fmla="*/ 190 h 354"/>
                  <a:gd name="T16" fmla="*/ 260 w 303"/>
                  <a:gd name="T17" fmla="*/ 199 h 354"/>
                  <a:gd name="T18" fmla="*/ 290 w 303"/>
                  <a:gd name="T19" fmla="*/ 225 h 354"/>
                  <a:gd name="T20" fmla="*/ 303 w 303"/>
                  <a:gd name="T21" fmla="*/ 330 h 354"/>
                  <a:gd name="T22" fmla="*/ 297 w 303"/>
                  <a:gd name="T23" fmla="*/ 347 h 354"/>
                  <a:gd name="T24" fmla="*/ 280 w 303"/>
                  <a:gd name="T25" fmla="*/ 354 h 354"/>
                  <a:gd name="T26" fmla="*/ 23 w 303"/>
                  <a:gd name="T27" fmla="*/ 354 h 354"/>
                  <a:gd name="T28" fmla="*/ 6 w 303"/>
                  <a:gd name="T29" fmla="*/ 347 h 354"/>
                  <a:gd name="T30" fmla="*/ 0 w 303"/>
                  <a:gd name="T31" fmla="*/ 330 h 354"/>
                  <a:gd name="T32" fmla="*/ 13 w 303"/>
                  <a:gd name="T33" fmla="*/ 225 h 354"/>
                  <a:gd name="T34" fmla="*/ 43 w 303"/>
                  <a:gd name="T35" fmla="*/ 199 h 354"/>
                  <a:gd name="T36" fmla="*/ 93 w 303"/>
                  <a:gd name="T37" fmla="*/ 190 h 354"/>
                  <a:gd name="T38" fmla="*/ 105 w 303"/>
                  <a:gd name="T39" fmla="*/ 196 h 354"/>
                  <a:gd name="T40" fmla="*/ 151 w 303"/>
                  <a:gd name="T41" fmla="*/ 261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3" h="354">
                    <a:moveTo>
                      <a:pt x="150" y="1"/>
                    </a:moveTo>
                    <a:cubicBezTo>
                      <a:pt x="111" y="2"/>
                      <a:pt x="80" y="36"/>
                      <a:pt x="81" y="76"/>
                    </a:cubicBezTo>
                    <a:cubicBezTo>
                      <a:pt x="82" y="117"/>
                      <a:pt x="114" y="166"/>
                      <a:pt x="153" y="165"/>
                    </a:cubicBezTo>
                    <a:cubicBezTo>
                      <a:pt x="192" y="165"/>
                      <a:pt x="223" y="114"/>
                      <a:pt x="222" y="74"/>
                    </a:cubicBezTo>
                    <a:cubicBezTo>
                      <a:pt x="221" y="33"/>
                      <a:pt x="189" y="0"/>
                      <a:pt x="150" y="1"/>
                    </a:cubicBezTo>
                    <a:close/>
                    <a:moveTo>
                      <a:pt x="151" y="261"/>
                    </a:moveTo>
                    <a:cubicBezTo>
                      <a:pt x="198" y="196"/>
                      <a:pt x="198" y="196"/>
                      <a:pt x="198" y="196"/>
                    </a:cubicBezTo>
                    <a:cubicBezTo>
                      <a:pt x="201" y="192"/>
                      <a:pt x="206" y="190"/>
                      <a:pt x="210" y="190"/>
                    </a:cubicBezTo>
                    <a:cubicBezTo>
                      <a:pt x="260" y="199"/>
                      <a:pt x="260" y="199"/>
                      <a:pt x="260" y="199"/>
                    </a:cubicBezTo>
                    <a:cubicBezTo>
                      <a:pt x="278" y="202"/>
                      <a:pt x="288" y="217"/>
                      <a:pt x="290" y="225"/>
                    </a:cubicBezTo>
                    <a:cubicBezTo>
                      <a:pt x="297" y="274"/>
                      <a:pt x="301" y="304"/>
                      <a:pt x="303" y="330"/>
                    </a:cubicBezTo>
                    <a:cubicBezTo>
                      <a:pt x="303" y="336"/>
                      <a:pt x="301" y="342"/>
                      <a:pt x="297" y="347"/>
                    </a:cubicBezTo>
                    <a:cubicBezTo>
                      <a:pt x="292" y="351"/>
                      <a:pt x="287" y="354"/>
                      <a:pt x="280" y="354"/>
                    </a:cubicBezTo>
                    <a:cubicBezTo>
                      <a:pt x="23" y="354"/>
                      <a:pt x="23" y="354"/>
                      <a:pt x="23" y="354"/>
                    </a:cubicBezTo>
                    <a:cubicBezTo>
                      <a:pt x="16" y="354"/>
                      <a:pt x="11" y="351"/>
                      <a:pt x="6" y="347"/>
                    </a:cubicBezTo>
                    <a:cubicBezTo>
                      <a:pt x="2" y="342"/>
                      <a:pt x="0" y="336"/>
                      <a:pt x="0" y="330"/>
                    </a:cubicBezTo>
                    <a:cubicBezTo>
                      <a:pt x="2" y="304"/>
                      <a:pt x="6" y="274"/>
                      <a:pt x="13" y="225"/>
                    </a:cubicBezTo>
                    <a:cubicBezTo>
                      <a:pt x="15" y="217"/>
                      <a:pt x="25" y="202"/>
                      <a:pt x="43" y="199"/>
                    </a:cubicBezTo>
                    <a:cubicBezTo>
                      <a:pt x="93" y="190"/>
                      <a:pt x="93" y="190"/>
                      <a:pt x="93" y="190"/>
                    </a:cubicBezTo>
                    <a:cubicBezTo>
                      <a:pt x="97" y="190"/>
                      <a:pt x="102" y="192"/>
                      <a:pt x="105" y="196"/>
                    </a:cubicBezTo>
                    <a:cubicBezTo>
                      <a:pt x="151" y="261"/>
                      <a:pt x="151" y="261"/>
                      <a:pt x="151" y="2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31"/>
              <p:cNvSpPr>
                <a:spLocks noEditPoints="1"/>
              </p:cNvSpPr>
              <p:nvPr/>
            </p:nvSpPr>
            <p:spPr bwMode="auto">
              <a:xfrm>
                <a:off x="6463926" y="2632337"/>
                <a:ext cx="268082" cy="349274"/>
              </a:xfrm>
              <a:custGeom>
                <a:avLst/>
                <a:gdLst>
                  <a:gd name="T0" fmla="*/ 153 w 310"/>
                  <a:gd name="T1" fmla="*/ 1 h 404"/>
                  <a:gd name="T2" fmla="*/ 84 w 310"/>
                  <a:gd name="T3" fmla="*/ 76 h 404"/>
                  <a:gd name="T4" fmla="*/ 156 w 310"/>
                  <a:gd name="T5" fmla="*/ 165 h 404"/>
                  <a:gd name="T6" fmla="*/ 225 w 310"/>
                  <a:gd name="T7" fmla="*/ 73 h 404"/>
                  <a:gd name="T8" fmla="*/ 153 w 310"/>
                  <a:gd name="T9" fmla="*/ 1 h 404"/>
                  <a:gd name="T10" fmla="*/ 155 w 310"/>
                  <a:gd name="T11" fmla="*/ 261 h 404"/>
                  <a:gd name="T12" fmla="*/ 201 w 310"/>
                  <a:gd name="T13" fmla="*/ 195 h 404"/>
                  <a:gd name="T14" fmla="*/ 213 w 310"/>
                  <a:gd name="T15" fmla="*/ 190 h 404"/>
                  <a:gd name="T16" fmla="*/ 263 w 310"/>
                  <a:gd name="T17" fmla="*/ 199 h 404"/>
                  <a:gd name="T18" fmla="*/ 293 w 310"/>
                  <a:gd name="T19" fmla="*/ 225 h 404"/>
                  <a:gd name="T20" fmla="*/ 304 w 310"/>
                  <a:gd name="T21" fmla="*/ 385 h 404"/>
                  <a:gd name="T22" fmla="*/ 282 w 310"/>
                  <a:gd name="T23" fmla="*/ 404 h 404"/>
                  <a:gd name="T24" fmla="*/ 27 w 310"/>
                  <a:gd name="T25" fmla="*/ 404 h 404"/>
                  <a:gd name="T26" fmla="*/ 5 w 310"/>
                  <a:gd name="T27" fmla="*/ 385 h 404"/>
                  <a:gd name="T28" fmla="*/ 16 w 310"/>
                  <a:gd name="T29" fmla="*/ 225 h 404"/>
                  <a:gd name="T30" fmla="*/ 46 w 310"/>
                  <a:gd name="T31" fmla="*/ 199 h 404"/>
                  <a:gd name="T32" fmla="*/ 96 w 310"/>
                  <a:gd name="T33" fmla="*/ 190 h 404"/>
                  <a:gd name="T34" fmla="*/ 108 w 310"/>
                  <a:gd name="T35" fmla="*/ 195 h 404"/>
                  <a:gd name="T36" fmla="*/ 155 w 310"/>
                  <a:gd name="T37" fmla="*/ 261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0" h="404">
                    <a:moveTo>
                      <a:pt x="153" y="1"/>
                    </a:moveTo>
                    <a:cubicBezTo>
                      <a:pt x="114" y="1"/>
                      <a:pt x="83" y="35"/>
                      <a:pt x="84" y="76"/>
                    </a:cubicBezTo>
                    <a:cubicBezTo>
                      <a:pt x="85" y="117"/>
                      <a:pt x="117" y="166"/>
                      <a:pt x="156" y="165"/>
                    </a:cubicBezTo>
                    <a:cubicBezTo>
                      <a:pt x="195" y="164"/>
                      <a:pt x="226" y="114"/>
                      <a:pt x="225" y="73"/>
                    </a:cubicBezTo>
                    <a:cubicBezTo>
                      <a:pt x="224" y="32"/>
                      <a:pt x="192" y="0"/>
                      <a:pt x="153" y="1"/>
                    </a:cubicBezTo>
                    <a:close/>
                    <a:moveTo>
                      <a:pt x="155" y="261"/>
                    </a:moveTo>
                    <a:cubicBezTo>
                      <a:pt x="201" y="195"/>
                      <a:pt x="201" y="195"/>
                      <a:pt x="201" y="195"/>
                    </a:cubicBezTo>
                    <a:cubicBezTo>
                      <a:pt x="204" y="191"/>
                      <a:pt x="209" y="189"/>
                      <a:pt x="213" y="190"/>
                    </a:cubicBezTo>
                    <a:cubicBezTo>
                      <a:pt x="263" y="199"/>
                      <a:pt x="263" y="199"/>
                      <a:pt x="263" y="199"/>
                    </a:cubicBezTo>
                    <a:cubicBezTo>
                      <a:pt x="281" y="202"/>
                      <a:pt x="291" y="216"/>
                      <a:pt x="293" y="225"/>
                    </a:cubicBezTo>
                    <a:cubicBezTo>
                      <a:pt x="304" y="309"/>
                      <a:pt x="310" y="336"/>
                      <a:pt x="304" y="385"/>
                    </a:cubicBezTo>
                    <a:cubicBezTo>
                      <a:pt x="303" y="396"/>
                      <a:pt x="294" y="404"/>
                      <a:pt x="282" y="404"/>
                    </a:cubicBezTo>
                    <a:cubicBezTo>
                      <a:pt x="27" y="404"/>
                      <a:pt x="27" y="404"/>
                      <a:pt x="27" y="404"/>
                    </a:cubicBezTo>
                    <a:cubicBezTo>
                      <a:pt x="15" y="404"/>
                      <a:pt x="6" y="396"/>
                      <a:pt x="5" y="385"/>
                    </a:cubicBezTo>
                    <a:cubicBezTo>
                      <a:pt x="0" y="336"/>
                      <a:pt x="5" y="309"/>
                      <a:pt x="16" y="225"/>
                    </a:cubicBezTo>
                    <a:cubicBezTo>
                      <a:pt x="18" y="216"/>
                      <a:pt x="28" y="202"/>
                      <a:pt x="46" y="199"/>
                    </a:cubicBezTo>
                    <a:cubicBezTo>
                      <a:pt x="96" y="190"/>
                      <a:pt x="96" y="190"/>
                      <a:pt x="96" y="190"/>
                    </a:cubicBezTo>
                    <a:cubicBezTo>
                      <a:pt x="100" y="189"/>
                      <a:pt x="105" y="191"/>
                      <a:pt x="108" y="195"/>
                    </a:cubicBezTo>
                    <a:cubicBezTo>
                      <a:pt x="155" y="261"/>
                      <a:pt x="155" y="261"/>
                      <a:pt x="155" y="2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32"/>
              <p:cNvSpPr/>
              <p:nvPr/>
            </p:nvSpPr>
            <p:spPr bwMode="auto">
              <a:xfrm>
                <a:off x="6727619" y="2616977"/>
                <a:ext cx="180672" cy="154705"/>
              </a:xfrm>
              <a:custGeom>
                <a:avLst/>
                <a:gdLst>
                  <a:gd name="T0" fmla="*/ 85 w 209"/>
                  <a:gd name="T1" fmla="*/ 19 h 179"/>
                  <a:gd name="T2" fmla="*/ 104 w 209"/>
                  <a:gd name="T3" fmla="*/ 0 h 179"/>
                  <a:gd name="T4" fmla="*/ 124 w 209"/>
                  <a:gd name="T5" fmla="*/ 19 h 179"/>
                  <a:gd name="T6" fmla="*/ 124 w 209"/>
                  <a:gd name="T7" fmla="*/ 98 h 179"/>
                  <a:gd name="T8" fmla="*/ 197 w 209"/>
                  <a:gd name="T9" fmla="*/ 141 h 179"/>
                  <a:gd name="T10" fmla="*/ 204 w 209"/>
                  <a:gd name="T11" fmla="*/ 167 h 179"/>
                  <a:gd name="T12" fmla="*/ 178 w 209"/>
                  <a:gd name="T13" fmla="*/ 174 h 179"/>
                  <a:gd name="T14" fmla="*/ 104 w 209"/>
                  <a:gd name="T15" fmla="*/ 131 h 179"/>
                  <a:gd name="T16" fmla="*/ 31 w 209"/>
                  <a:gd name="T17" fmla="*/ 174 h 179"/>
                  <a:gd name="T18" fmla="*/ 5 w 209"/>
                  <a:gd name="T19" fmla="*/ 167 h 179"/>
                  <a:gd name="T20" fmla="*/ 12 w 209"/>
                  <a:gd name="T21" fmla="*/ 141 h 179"/>
                  <a:gd name="T22" fmla="*/ 85 w 209"/>
                  <a:gd name="T23" fmla="*/ 98 h 179"/>
                  <a:gd name="T24" fmla="*/ 85 w 209"/>
                  <a:gd name="T25" fmla="*/ 1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9" h="179">
                    <a:moveTo>
                      <a:pt x="85" y="19"/>
                    </a:moveTo>
                    <a:cubicBezTo>
                      <a:pt x="85" y="8"/>
                      <a:pt x="94" y="0"/>
                      <a:pt x="104" y="0"/>
                    </a:cubicBezTo>
                    <a:cubicBezTo>
                      <a:pt x="115" y="0"/>
                      <a:pt x="124" y="8"/>
                      <a:pt x="124" y="19"/>
                    </a:cubicBezTo>
                    <a:cubicBezTo>
                      <a:pt x="124" y="98"/>
                      <a:pt x="124" y="98"/>
                      <a:pt x="124" y="98"/>
                    </a:cubicBezTo>
                    <a:cubicBezTo>
                      <a:pt x="197" y="141"/>
                      <a:pt x="197" y="141"/>
                      <a:pt x="197" y="141"/>
                    </a:cubicBezTo>
                    <a:cubicBezTo>
                      <a:pt x="206" y="146"/>
                      <a:pt x="209" y="158"/>
                      <a:pt x="204" y="167"/>
                    </a:cubicBezTo>
                    <a:cubicBezTo>
                      <a:pt x="198" y="176"/>
                      <a:pt x="187" y="179"/>
                      <a:pt x="178" y="174"/>
                    </a:cubicBezTo>
                    <a:cubicBezTo>
                      <a:pt x="104" y="131"/>
                      <a:pt x="104" y="131"/>
                      <a:pt x="104" y="131"/>
                    </a:cubicBezTo>
                    <a:cubicBezTo>
                      <a:pt x="31" y="174"/>
                      <a:pt x="31" y="174"/>
                      <a:pt x="31" y="174"/>
                    </a:cubicBezTo>
                    <a:cubicBezTo>
                      <a:pt x="22" y="179"/>
                      <a:pt x="11" y="176"/>
                      <a:pt x="5" y="167"/>
                    </a:cubicBezTo>
                    <a:cubicBezTo>
                      <a:pt x="0" y="158"/>
                      <a:pt x="3" y="146"/>
                      <a:pt x="12" y="141"/>
                    </a:cubicBezTo>
                    <a:cubicBezTo>
                      <a:pt x="85" y="98"/>
                      <a:pt x="85" y="98"/>
                      <a:pt x="85" y="98"/>
                    </a:cubicBezTo>
                    <a:cubicBezTo>
                      <a:pt x="85" y="19"/>
                      <a:pt x="85" y="19"/>
                      <a:pt x="85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33"/>
              <p:cNvSpPr>
                <a:spLocks noEditPoints="1"/>
              </p:cNvSpPr>
              <p:nvPr/>
            </p:nvSpPr>
            <p:spPr bwMode="auto">
              <a:xfrm>
                <a:off x="6903901" y="2632337"/>
                <a:ext cx="268082" cy="349274"/>
              </a:xfrm>
              <a:custGeom>
                <a:avLst/>
                <a:gdLst>
                  <a:gd name="T0" fmla="*/ 154 w 310"/>
                  <a:gd name="T1" fmla="*/ 1 h 404"/>
                  <a:gd name="T2" fmla="*/ 85 w 310"/>
                  <a:gd name="T3" fmla="*/ 76 h 404"/>
                  <a:gd name="T4" fmla="*/ 157 w 310"/>
                  <a:gd name="T5" fmla="*/ 165 h 404"/>
                  <a:gd name="T6" fmla="*/ 226 w 310"/>
                  <a:gd name="T7" fmla="*/ 73 h 404"/>
                  <a:gd name="T8" fmla="*/ 154 w 310"/>
                  <a:gd name="T9" fmla="*/ 1 h 404"/>
                  <a:gd name="T10" fmla="*/ 155 w 310"/>
                  <a:gd name="T11" fmla="*/ 261 h 404"/>
                  <a:gd name="T12" fmla="*/ 202 w 310"/>
                  <a:gd name="T13" fmla="*/ 195 h 404"/>
                  <a:gd name="T14" fmla="*/ 214 w 310"/>
                  <a:gd name="T15" fmla="*/ 190 h 404"/>
                  <a:gd name="T16" fmla="*/ 264 w 310"/>
                  <a:gd name="T17" fmla="*/ 199 h 404"/>
                  <a:gd name="T18" fmla="*/ 294 w 310"/>
                  <a:gd name="T19" fmla="*/ 225 h 404"/>
                  <a:gd name="T20" fmla="*/ 305 w 310"/>
                  <a:gd name="T21" fmla="*/ 385 h 404"/>
                  <a:gd name="T22" fmla="*/ 283 w 310"/>
                  <a:gd name="T23" fmla="*/ 404 h 404"/>
                  <a:gd name="T24" fmla="*/ 28 w 310"/>
                  <a:gd name="T25" fmla="*/ 404 h 404"/>
                  <a:gd name="T26" fmla="*/ 6 w 310"/>
                  <a:gd name="T27" fmla="*/ 385 h 404"/>
                  <a:gd name="T28" fmla="*/ 17 w 310"/>
                  <a:gd name="T29" fmla="*/ 225 h 404"/>
                  <a:gd name="T30" fmla="*/ 47 w 310"/>
                  <a:gd name="T31" fmla="*/ 199 h 404"/>
                  <a:gd name="T32" fmla="*/ 97 w 310"/>
                  <a:gd name="T33" fmla="*/ 190 h 404"/>
                  <a:gd name="T34" fmla="*/ 109 w 310"/>
                  <a:gd name="T35" fmla="*/ 195 h 404"/>
                  <a:gd name="T36" fmla="*/ 155 w 310"/>
                  <a:gd name="T37" fmla="*/ 261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0" h="404">
                    <a:moveTo>
                      <a:pt x="154" y="1"/>
                    </a:moveTo>
                    <a:cubicBezTo>
                      <a:pt x="115" y="1"/>
                      <a:pt x="84" y="35"/>
                      <a:pt x="85" y="76"/>
                    </a:cubicBezTo>
                    <a:cubicBezTo>
                      <a:pt x="86" y="117"/>
                      <a:pt x="118" y="166"/>
                      <a:pt x="157" y="165"/>
                    </a:cubicBezTo>
                    <a:cubicBezTo>
                      <a:pt x="196" y="164"/>
                      <a:pt x="227" y="114"/>
                      <a:pt x="226" y="73"/>
                    </a:cubicBezTo>
                    <a:cubicBezTo>
                      <a:pt x="225" y="32"/>
                      <a:pt x="193" y="0"/>
                      <a:pt x="154" y="1"/>
                    </a:cubicBezTo>
                    <a:close/>
                    <a:moveTo>
                      <a:pt x="155" y="261"/>
                    </a:moveTo>
                    <a:cubicBezTo>
                      <a:pt x="202" y="195"/>
                      <a:pt x="202" y="195"/>
                      <a:pt x="202" y="195"/>
                    </a:cubicBezTo>
                    <a:cubicBezTo>
                      <a:pt x="205" y="191"/>
                      <a:pt x="209" y="189"/>
                      <a:pt x="214" y="190"/>
                    </a:cubicBezTo>
                    <a:cubicBezTo>
                      <a:pt x="264" y="199"/>
                      <a:pt x="264" y="199"/>
                      <a:pt x="264" y="199"/>
                    </a:cubicBezTo>
                    <a:cubicBezTo>
                      <a:pt x="282" y="202"/>
                      <a:pt x="292" y="216"/>
                      <a:pt x="294" y="225"/>
                    </a:cubicBezTo>
                    <a:cubicBezTo>
                      <a:pt x="305" y="309"/>
                      <a:pt x="310" y="336"/>
                      <a:pt x="305" y="385"/>
                    </a:cubicBezTo>
                    <a:cubicBezTo>
                      <a:pt x="304" y="396"/>
                      <a:pt x="295" y="404"/>
                      <a:pt x="283" y="404"/>
                    </a:cubicBezTo>
                    <a:cubicBezTo>
                      <a:pt x="28" y="404"/>
                      <a:pt x="28" y="404"/>
                      <a:pt x="28" y="404"/>
                    </a:cubicBezTo>
                    <a:cubicBezTo>
                      <a:pt x="16" y="404"/>
                      <a:pt x="7" y="396"/>
                      <a:pt x="6" y="385"/>
                    </a:cubicBezTo>
                    <a:cubicBezTo>
                      <a:pt x="0" y="336"/>
                      <a:pt x="6" y="309"/>
                      <a:pt x="17" y="225"/>
                    </a:cubicBezTo>
                    <a:cubicBezTo>
                      <a:pt x="19" y="216"/>
                      <a:pt x="29" y="202"/>
                      <a:pt x="47" y="199"/>
                    </a:cubicBezTo>
                    <a:cubicBezTo>
                      <a:pt x="97" y="190"/>
                      <a:pt x="97" y="190"/>
                      <a:pt x="97" y="190"/>
                    </a:cubicBezTo>
                    <a:cubicBezTo>
                      <a:pt x="101" y="189"/>
                      <a:pt x="106" y="191"/>
                      <a:pt x="109" y="195"/>
                    </a:cubicBezTo>
                    <a:cubicBezTo>
                      <a:pt x="155" y="261"/>
                      <a:pt x="155" y="261"/>
                      <a:pt x="155" y="2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44" name="组合 143"/>
          <p:cNvGrpSpPr/>
          <p:nvPr/>
        </p:nvGrpSpPr>
        <p:grpSpPr>
          <a:xfrm>
            <a:off x="1179794" y="1986917"/>
            <a:ext cx="1078182" cy="794053"/>
            <a:chOff x="1572580" y="2648911"/>
            <a:chExt cx="1437140" cy="1058799"/>
          </a:xfrm>
        </p:grpSpPr>
        <p:sp>
          <p:nvSpPr>
            <p:cNvPr id="145" name="文本框 56"/>
            <p:cNvSpPr txBox="1"/>
            <p:nvPr/>
          </p:nvSpPr>
          <p:spPr>
            <a:xfrm>
              <a:off x="1727041" y="2648911"/>
              <a:ext cx="1128218" cy="369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rgbClr val="E87071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添加标题</a:t>
              </a:r>
              <a:endParaRPr lang="zh-CN" altLang="en-US" sz="1200" dirty="0">
                <a:solidFill>
                  <a:srgbClr val="E8707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  <p:sp>
          <p:nvSpPr>
            <p:cNvPr id="146" name="文本框 149"/>
            <p:cNvSpPr txBox="1"/>
            <p:nvPr/>
          </p:nvSpPr>
          <p:spPr>
            <a:xfrm>
              <a:off x="1572580" y="2956692"/>
              <a:ext cx="1437140" cy="75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800" b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点击添加文字说明详情介绍点击添加文字说明详情介绍</a:t>
              </a:r>
              <a:endParaRPr lang="zh-CN" altLang="en-US" sz="800" b="0" dirty="0">
                <a:solidFill>
                  <a:prstClr val="black">
                    <a:lumMod val="50000"/>
                    <a:lumOff val="50000"/>
                  </a:prstClr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3057917" y="1986919"/>
            <a:ext cx="1078182" cy="803286"/>
            <a:chOff x="4075983" y="2648911"/>
            <a:chExt cx="1437140" cy="1071109"/>
          </a:xfrm>
        </p:grpSpPr>
        <p:sp>
          <p:nvSpPr>
            <p:cNvPr id="148" name="文本框 59"/>
            <p:cNvSpPr txBox="1"/>
            <p:nvPr/>
          </p:nvSpPr>
          <p:spPr>
            <a:xfrm>
              <a:off x="4188861" y="2648911"/>
              <a:ext cx="1128218" cy="369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rgbClr val="01ACB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添加标题</a:t>
              </a:r>
              <a:endParaRPr lang="zh-CN" altLang="en-US" sz="1200" dirty="0">
                <a:solidFill>
                  <a:srgbClr val="01ACBE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  <p:sp>
          <p:nvSpPr>
            <p:cNvPr id="149" name="文本框 149"/>
            <p:cNvSpPr txBox="1"/>
            <p:nvPr/>
          </p:nvSpPr>
          <p:spPr>
            <a:xfrm>
              <a:off x="4075983" y="2956691"/>
              <a:ext cx="1437140" cy="76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800" b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点击添加文字说明详情介绍点击添加文字说明详情介绍</a:t>
              </a:r>
              <a:endParaRPr lang="zh-CN" altLang="en-US" sz="800" b="0" dirty="0">
                <a:solidFill>
                  <a:prstClr val="black">
                    <a:lumMod val="50000"/>
                    <a:lumOff val="50000"/>
                  </a:prstClr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grpSp>
        <p:nvGrpSpPr>
          <p:cNvPr id="150" name="组合 149"/>
          <p:cNvGrpSpPr/>
          <p:nvPr/>
        </p:nvGrpSpPr>
        <p:grpSpPr>
          <a:xfrm>
            <a:off x="4947818" y="1986919"/>
            <a:ext cx="1078182" cy="803286"/>
            <a:chOff x="6595085" y="2648911"/>
            <a:chExt cx="1437140" cy="1071109"/>
          </a:xfrm>
        </p:grpSpPr>
        <p:sp>
          <p:nvSpPr>
            <p:cNvPr id="151" name="文本框 68"/>
            <p:cNvSpPr txBox="1"/>
            <p:nvPr/>
          </p:nvSpPr>
          <p:spPr>
            <a:xfrm>
              <a:off x="6749463" y="2648911"/>
              <a:ext cx="1128218" cy="369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rgbClr val="FFB850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添加标题</a:t>
              </a:r>
              <a:endParaRPr lang="zh-CN" altLang="en-US" sz="1200" dirty="0">
                <a:solidFill>
                  <a:srgbClr val="FFB850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  <p:sp>
          <p:nvSpPr>
            <p:cNvPr id="152" name="文本框 149"/>
            <p:cNvSpPr txBox="1"/>
            <p:nvPr/>
          </p:nvSpPr>
          <p:spPr>
            <a:xfrm>
              <a:off x="6595085" y="2956691"/>
              <a:ext cx="1437140" cy="76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800" b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点击添加文字说明详情介绍点击添加文字说明详情介绍</a:t>
              </a:r>
              <a:endParaRPr lang="zh-CN" altLang="en-US" sz="800" b="0" dirty="0">
                <a:solidFill>
                  <a:prstClr val="black">
                    <a:lumMod val="50000"/>
                    <a:lumOff val="50000"/>
                  </a:prstClr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grpSp>
        <p:nvGrpSpPr>
          <p:cNvPr id="153" name="组合 152"/>
          <p:cNvGrpSpPr/>
          <p:nvPr/>
        </p:nvGrpSpPr>
        <p:grpSpPr>
          <a:xfrm>
            <a:off x="6825940" y="1986921"/>
            <a:ext cx="1078182" cy="803285"/>
            <a:chOff x="9098488" y="2648911"/>
            <a:chExt cx="1437140" cy="1071108"/>
          </a:xfrm>
        </p:grpSpPr>
        <p:sp>
          <p:nvSpPr>
            <p:cNvPr id="154" name="文本框 65"/>
            <p:cNvSpPr txBox="1"/>
            <p:nvPr/>
          </p:nvSpPr>
          <p:spPr>
            <a:xfrm>
              <a:off x="9211283" y="2648911"/>
              <a:ext cx="1128218" cy="369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rgbClr val="663A77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添加标题</a:t>
              </a:r>
              <a:endParaRPr lang="zh-CN" altLang="en-US" sz="1200" dirty="0">
                <a:solidFill>
                  <a:srgbClr val="663A77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  <p:sp>
          <p:nvSpPr>
            <p:cNvPr id="155" name="文本框 149"/>
            <p:cNvSpPr txBox="1"/>
            <p:nvPr/>
          </p:nvSpPr>
          <p:spPr>
            <a:xfrm>
              <a:off x="9098488" y="2956690"/>
              <a:ext cx="1437140" cy="76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800" b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点击添加文字说明详情介绍点击添加文字说明详情介绍</a:t>
              </a:r>
              <a:endParaRPr lang="zh-CN" altLang="en-US" sz="800" b="0" dirty="0">
                <a:solidFill>
                  <a:prstClr val="black">
                    <a:lumMod val="50000"/>
                    <a:lumOff val="50000"/>
                  </a:prstClr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sp>
        <p:nvSpPr>
          <p:cNvPr id="156" name="矩形 155"/>
          <p:cNvSpPr/>
          <p:nvPr/>
        </p:nvSpPr>
        <p:spPr>
          <a:xfrm>
            <a:off x="1" y="3669776"/>
            <a:ext cx="9145588" cy="1116886"/>
          </a:xfrm>
          <a:prstGeom prst="rect">
            <a:avLst/>
          </a:prstGeom>
          <a:solidFill>
            <a:srgbClr val="E6E6E6"/>
          </a:solidFill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39700">
              <a:prstClr val="black">
                <a:alpha val="6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291840" y="3989070"/>
            <a:ext cx="24237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市场上还有哪些痛点问题可以写出来</a:t>
            </a:r>
            <a:r>
              <a:rPr lang="en-US" altLang="zh-CN"/>
              <a:t>1/2/3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0">
        <p14:reveal/>
      </p:transition>
    </mc:Choice>
    <mc:Fallback>
      <p:transition spd="slow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6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200" fill="hold"/>
                                        <p:tgtEl>
                                          <p:spTgt spid="6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5" dur="100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" dur="200" fill="hold"/>
                                        <p:tgtEl>
                                          <p:spTgt spid="6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5" dur="1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7" dur="200" fill="hold"/>
                                        <p:tgtEl>
                                          <p:spTgt spid="10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9" dur="1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" dur="200" fill="hold"/>
                                        <p:tgtEl>
                                          <p:spTgt spid="10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39" dur="100" fill="hold"/>
                                        <p:tgtEl>
                                          <p:spTgt spid="8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1" dur="200" fill="hold"/>
                                        <p:tgtEl>
                                          <p:spTgt spid="8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43" dur="100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5" dur="200" fill="hold"/>
                                        <p:tgtEl>
                                          <p:spTgt spid="8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53" dur="100" fill="hold"/>
                                        <p:tgtEl>
                                          <p:spTgt spid="6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55" dur="200" fill="hold"/>
                                        <p:tgtEl>
                                          <p:spTgt spid="6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7" dur="100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9" dur="200" fill="hold"/>
                                        <p:tgtEl>
                                          <p:spTgt spid="6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</p:bldLst>
  </p:timing>
</p:sld>
</file>

<file path=ppt/tags/tag1.xml><?xml version="1.0" encoding="utf-8"?>
<p:tagLst xmlns:p="http://schemas.openxmlformats.org/presentationml/2006/main">
  <p:tag name="COMMONDATA" val="eyJoZGlkIjoiZDA2OTZkMGY5MTAxZDc0YWFhYzkyYzg3Mjg4MzJmNTUifQ==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主管人员">
  <a:themeElements>
    <a:clrScheme name="气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主管人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1672</Words>
  <Application>WPS 演示</Application>
  <PresentationFormat>自定义</PresentationFormat>
  <Paragraphs>318</Paragraphs>
  <Slides>18</Slides>
  <Notes>42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41" baseType="lpstr">
      <vt:lpstr>Arial</vt:lpstr>
      <vt:lpstr>宋体</vt:lpstr>
      <vt:lpstr>Wingdings</vt:lpstr>
      <vt:lpstr>黑体</vt:lpstr>
      <vt:lpstr>Courier New</vt:lpstr>
      <vt:lpstr>方正正纤黑简体</vt:lpstr>
      <vt:lpstr>Lao UI</vt:lpstr>
      <vt:lpstr>Segoe UI Symbol</vt:lpstr>
      <vt:lpstr>微软雅黑</vt:lpstr>
      <vt:lpstr>Agency FB</vt:lpstr>
      <vt:lpstr>Trebuchet MS</vt:lpstr>
      <vt:lpstr>Source Han Sans Light</vt:lpstr>
      <vt:lpstr>方正正中黑简体</vt:lpstr>
      <vt:lpstr>等线</vt:lpstr>
      <vt:lpstr>仿宋_GB2312</vt:lpstr>
      <vt:lpstr>仿宋</vt:lpstr>
      <vt:lpstr>方正正黑简体</vt:lpstr>
      <vt:lpstr>LiHei Pro</vt:lpstr>
      <vt:lpstr>Calibri</vt:lpstr>
      <vt:lpstr>Hiragino Sans GB W6</vt:lpstr>
      <vt:lpstr>Franklin Gothic Book</vt:lpstr>
      <vt:lpstr>Arial Unicode MS</vt:lpstr>
      <vt:lpstr>主管人员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熊猫办公PPT</dc:title>
  <dc:creator/>
  <cp:lastModifiedBy>金子</cp:lastModifiedBy>
  <cp:revision>8</cp:revision>
  <dcterms:created xsi:type="dcterms:W3CDTF">2016-08-11T13:43:00Z</dcterms:created>
  <dcterms:modified xsi:type="dcterms:W3CDTF">2022-07-25T06:33:15Z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  <property fmtid="{D5CDD505-2E9C-101B-9397-08002B2CF9AE}" pid="3" name="ICV">
    <vt:lpwstr>2466E7D125D847F5A7CB2C8CF7943AF1</vt:lpwstr>
  </property>
</Properties>
</file>